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68"/>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Lst>
  <p:sldSz cx="18288000" cy="10287000"/>
  <p:notesSz cx="6858000" cy="9144000"/>
  <p:embeddedFontLst>
    <p:embeddedFont>
      <p:font typeface="Poppins Medium" charset="1" panose="00000600000000000000"/>
      <p:regular r:id="rId65"/>
    </p:embeddedFont>
    <p:embeddedFont>
      <p:font typeface="Poppins Bold" charset="1" panose="00000800000000000000"/>
      <p:regular r:id="rId66"/>
    </p:embeddedFont>
    <p:embeddedFont>
      <p:font typeface="Poppins" charset="1" panose="00000500000000000000"/>
      <p:regular r:id="rId67"/>
    </p:embeddedFont>
    <p:embeddedFont>
      <p:font typeface="Canva Sans Bold" charset="1" panose="020B0803030501040103"/>
      <p:regular r:id="rId83"/>
    </p:embeddedFont>
    <p:embeddedFont>
      <p:font typeface="Canva Sans" charset="1" panose="020B0503030501040103"/>
      <p:regular r:id="rId8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slides/slide30.xml" Type="http://schemas.openxmlformats.org/officeDocument/2006/relationships/slide"/><Relationship Id="rId36" Target="slides/slide31.xml" Type="http://schemas.openxmlformats.org/officeDocument/2006/relationships/slide"/><Relationship Id="rId37" Target="slides/slide32.xml" Type="http://schemas.openxmlformats.org/officeDocument/2006/relationships/slide"/><Relationship Id="rId38" Target="slides/slide33.xml" Type="http://schemas.openxmlformats.org/officeDocument/2006/relationships/slide"/><Relationship Id="rId39" Target="slides/slide34.xml" Type="http://schemas.openxmlformats.org/officeDocument/2006/relationships/slide"/><Relationship Id="rId4" Target="theme/theme1.xml" Type="http://schemas.openxmlformats.org/officeDocument/2006/relationships/theme"/><Relationship Id="rId40" Target="slides/slide35.xml" Type="http://schemas.openxmlformats.org/officeDocument/2006/relationships/slide"/><Relationship Id="rId41" Target="slides/slide36.xml" Type="http://schemas.openxmlformats.org/officeDocument/2006/relationships/slide"/><Relationship Id="rId42" Target="slides/slide37.xml" Type="http://schemas.openxmlformats.org/officeDocument/2006/relationships/slide"/><Relationship Id="rId43" Target="slides/slide38.xml" Type="http://schemas.openxmlformats.org/officeDocument/2006/relationships/slide"/><Relationship Id="rId44" Target="slides/slide39.xml" Type="http://schemas.openxmlformats.org/officeDocument/2006/relationships/slide"/><Relationship Id="rId45" Target="slides/slide40.xml" Type="http://schemas.openxmlformats.org/officeDocument/2006/relationships/slide"/><Relationship Id="rId46" Target="slides/slide41.xml" Type="http://schemas.openxmlformats.org/officeDocument/2006/relationships/slide"/><Relationship Id="rId47" Target="slides/slide42.xml" Type="http://schemas.openxmlformats.org/officeDocument/2006/relationships/slide"/><Relationship Id="rId48" Target="slides/slide43.xml" Type="http://schemas.openxmlformats.org/officeDocument/2006/relationships/slide"/><Relationship Id="rId49" Target="slides/slide44.xml" Type="http://schemas.openxmlformats.org/officeDocument/2006/relationships/slide"/><Relationship Id="rId5" Target="tableStyles.xml" Type="http://schemas.openxmlformats.org/officeDocument/2006/relationships/tableStyles"/><Relationship Id="rId50" Target="slides/slide45.xml" Type="http://schemas.openxmlformats.org/officeDocument/2006/relationships/slide"/><Relationship Id="rId51" Target="slides/slide46.xml" Type="http://schemas.openxmlformats.org/officeDocument/2006/relationships/slide"/><Relationship Id="rId52" Target="slides/slide47.xml" Type="http://schemas.openxmlformats.org/officeDocument/2006/relationships/slide"/><Relationship Id="rId53" Target="slides/slide48.xml" Type="http://schemas.openxmlformats.org/officeDocument/2006/relationships/slide"/><Relationship Id="rId54" Target="slides/slide49.xml" Type="http://schemas.openxmlformats.org/officeDocument/2006/relationships/slide"/><Relationship Id="rId55" Target="slides/slide50.xml" Type="http://schemas.openxmlformats.org/officeDocument/2006/relationships/slide"/><Relationship Id="rId56" Target="slides/slide51.xml" Type="http://schemas.openxmlformats.org/officeDocument/2006/relationships/slide"/><Relationship Id="rId57" Target="slides/slide52.xml" Type="http://schemas.openxmlformats.org/officeDocument/2006/relationships/slide"/><Relationship Id="rId58" Target="slides/slide53.xml" Type="http://schemas.openxmlformats.org/officeDocument/2006/relationships/slide"/><Relationship Id="rId59" Target="slides/slide54.xml" Type="http://schemas.openxmlformats.org/officeDocument/2006/relationships/slide"/><Relationship Id="rId6" Target="slides/slide1.xml" Type="http://schemas.openxmlformats.org/officeDocument/2006/relationships/slide"/><Relationship Id="rId60" Target="slides/slide55.xml" Type="http://schemas.openxmlformats.org/officeDocument/2006/relationships/slide"/><Relationship Id="rId61" Target="slides/slide56.xml" Type="http://schemas.openxmlformats.org/officeDocument/2006/relationships/slide"/><Relationship Id="rId62" Target="slides/slide57.xml" Type="http://schemas.openxmlformats.org/officeDocument/2006/relationships/slide"/><Relationship Id="rId63" Target="slides/slide58.xml" Type="http://schemas.openxmlformats.org/officeDocument/2006/relationships/slide"/><Relationship Id="rId64" Target="slides/slide59.xml" Type="http://schemas.openxmlformats.org/officeDocument/2006/relationships/slide"/><Relationship Id="rId65" Target="fonts/font65.fntdata" Type="http://schemas.openxmlformats.org/officeDocument/2006/relationships/font"/><Relationship Id="rId66" Target="fonts/font66.fntdata" Type="http://schemas.openxmlformats.org/officeDocument/2006/relationships/font"/><Relationship Id="rId67" Target="fonts/font67.fntdata" Type="http://schemas.openxmlformats.org/officeDocument/2006/relationships/font"/><Relationship Id="rId68" Target="notesMasters/notesMaster1.xml" Type="http://schemas.openxmlformats.org/officeDocument/2006/relationships/notesMaster"/><Relationship Id="rId69" Target="theme/theme2.xml" Type="http://schemas.openxmlformats.org/officeDocument/2006/relationships/theme"/><Relationship Id="rId7" Target="slides/slide2.xml" Type="http://schemas.openxmlformats.org/officeDocument/2006/relationships/slide"/><Relationship Id="rId70" Target="notesSlides/notesSlide1.xml" Type="http://schemas.openxmlformats.org/officeDocument/2006/relationships/notesSlide"/><Relationship Id="rId71" Target="notesSlides/notesSlide2.xml" Type="http://schemas.openxmlformats.org/officeDocument/2006/relationships/notesSlide"/><Relationship Id="rId72" Target="notesSlides/notesSlide3.xml" Type="http://schemas.openxmlformats.org/officeDocument/2006/relationships/notesSlide"/><Relationship Id="rId73" Target="notesSlides/notesSlide4.xml" Type="http://schemas.openxmlformats.org/officeDocument/2006/relationships/notesSlide"/><Relationship Id="rId74" Target="notesSlides/notesSlide5.xml" Type="http://schemas.openxmlformats.org/officeDocument/2006/relationships/notesSlide"/><Relationship Id="rId75" Target="notesSlides/notesSlide6.xml" Type="http://schemas.openxmlformats.org/officeDocument/2006/relationships/notesSlide"/><Relationship Id="rId76" Target="notesSlides/notesSlide7.xml" Type="http://schemas.openxmlformats.org/officeDocument/2006/relationships/notesSlide"/><Relationship Id="rId77" Target="notesSlides/notesSlide8.xml" Type="http://schemas.openxmlformats.org/officeDocument/2006/relationships/notesSlide"/><Relationship Id="rId78" Target="notesSlides/notesSlide9.xml" Type="http://schemas.openxmlformats.org/officeDocument/2006/relationships/notesSlide"/><Relationship Id="rId79" Target="notesSlides/notesSlide10.xml" Type="http://schemas.openxmlformats.org/officeDocument/2006/relationships/notesSlide"/><Relationship Id="rId8" Target="slides/slide3.xml" Type="http://schemas.openxmlformats.org/officeDocument/2006/relationships/slide"/><Relationship Id="rId80" Target="notesSlides/notesSlide11.xml" Type="http://schemas.openxmlformats.org/officeDocument/2006/relationships/notesSlide"/><Relationship Id="rId81" Target="notesSlides/notesSlide12.xml" Type="http://schemas.openxmlformats.org/officeDocument/2006/relationships/notesSlide"/><Relationship Id="rId82" Target="notesSlides/notesSlide13.xml" Type="http://schemas.openxmlformats.org/officeDocument/2006/relationships/notesSlide"/><Relationship Id="rId83" Target="fonts/font83.fntdata" Type="http://schemas.openxmlformats.org/officeDocument/2006/relationships/font"/><Relationship Id="rId84" Target="fonts/font84.fntdata" Type="http://schemas.openxmlformats.org/officeDocument/2006/relationships/font"/><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notesSlide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4-H, presentations refer to a form of public speaking where 4-H members communicate information, ideas, or experiences related to their 4-H projects. These presentations can take various forms, including demonstrations, illustrated talks, public speeches, and more. The primary goal of 4-H presentations is to develop the public speaking and communication skills of youth while allowing them to share their knowledge and experiences with others.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0.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4-H, presentations refer to a form of public speaking where 4-H members communicate information, ideas, or experiences related to their 4-H projects. These presentations can take various forms, including demonstrations, illustrated talks, public speeches, and more. The primary goal of 4-H presentations is to develop the public speaking and communication skills of youth while allowing them to share their knowledge and experiences with others.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4-H, presentations refer to a form of public speaking where 4-H members communicate information, ideas, or experiences related to their 4-H projects. These presentations can take various forms, including demonstrations, illustrated talks, public speeches, and more. The primary goal of 4-H presentations is to develop the public speaking and communication skills of youth while allowing them to share their knowledge and experiences with others.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4-H, presentations refer to a form of public speaking where 4-H members communicate information, ideas, or experiences related to their 4-H projects. These presentations can take various forms, including demonstrations, illustrated talks, public speeches, and more. The primary goal of 4-H presentations is to develop the public speaking and communication skills of youth while allowing them to share their knowledge and experiences with others.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4-H, presentations refer to a form of public speaking where 4-H members communicate information, ideas, or experiences related to their 4-H projects. These presentations can take various forms, including demonstrations, illustrated talks, public speeches, and more. The primary goal of 4-H presentations is to develop the public speaking and communication skills of youth while allowing them to share their knowledge and experiences with others.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Participating in 4-H presentations not only helps youth develop effective communication skills but also allows them to become confident, articulate, and knowledgeable advocates for the projects they are involved in. These presentations often take place at local, regional, and state 4-H events, providing members with opportunities to showcase their achievements and connect with a wider audience.</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https://youtu.be/ZxDM9VcpzBU</a:t>
            </a:r>
          </a:p>
          <a:p>
            <a:r>
              <a:rPr lang="en-US"/>
              <a:t/>
            </a:r>
          </a:p>
          <a:p>
            <a:r>
              <a:rPr lang="en-US"/>
              <a:t>https://www.youtube.com/watch?v=p8jlsnKktk0</a:t>
            </a:r>
          </a:p>
          <a:p>
            <a:r>
              <a:rPr lang="en-US"/>
              <a:t/>
            </a:r>
          </a:p>
          <a:p>
            <a:r>
              <a:rPr lang="en-US"/>
              <a:t>Sample Presentations - 2020</a:t>
            </a:r>
          </a:p>
          <a:p>
            <a:r>
              <a:rPr lang="en-US"/>
              <a:t>https://docs.google.com/spreadsheets/d/1iUXFMYaEAvCui8Nd1hMGBVfCWWcy9vHCUMoCjGrbu3k/edit#gid=1292410311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How do you help a 4-H'er get ready to do a presentation?  I'm going to hit the highlights on what you can start with to help them begin.  </a:t>
            </a:r>
          </a:p>
          <a:p>
            <a:r>
              <a:rPr lang="en-US"/>
              <a:t/>
            </a:r>
          </a:p>
          <a:p>
            <a:r>
              <a:rPr lang="en-US"/>
              <a:t>https://nc4h.ces.ncsu.edu/youth-3/4-h-awards-incentives-programs-2/presentations/</a:t>
            </a:r>
          </a:p>
          <a:p>
            <a:r>
              <a:rPr lang="en-US"/>
              <a:t/>
            </a:r>
          </a:p>
          <a:p>
            <a:r>
              <a:rPr lang="en-US"/>
              <a:t>First - show them the resources that we have available - be familiar with them yourself.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4-H, presentations refer to a form of public speaking where 4-H members communicate information, ideas, or experiences related to their 4-H projects. These presentations can take various forms, including demonstrations, illustrated talks, public speeches, and more. The primary goal of 4-H presentations is to develop the public speaking and communication skills of youth while allowing them to share their knowledge and experiences with others.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6.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4-H, presentations refer to a form of public speaking where 4-H members communicate information, ideas, or experiences related to their 4-H projects. These presentations can take various forms, including demonstrations, illustrated talks, public speeches, and more. The primary goal of 4-H presentations is to develop the public speaking and communication skills of youth while allowing them to share their knowledge and experiences with others.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7.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4-H, presentations refer to a form of public speaking where 4-H members communicate information, ideas, or experiences related to their 4-H projects. These presentations can take various forms, including demonstrations, illustrated talks, public speeches, and more. The primary goal of 4-H presentations is to develop the public speaking and communication skills of youth while allowing them to share their knowledge and experiences with others.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8.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4-H, presentations refer to a form of public speaking where 4-H members communicate information, ideas, or experiences related to their 4-H projects. These presentations can take various forms, including demonstrations, illustrated talks, public speeches, and more. The primary goal of 4-H presentations is to develop the public speaking and communication skills of youth while allowing them to share their knowledge and experiences with others.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9.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4-H, presentations refer to a form of public speaking where 4-H members communicate information, ideas, or experiences related to their 4-H projects. These presentations can take various forms, including demonstrations, illustrated talks, public speeches, and more. The primary goal of 4-H presentations is to develop the public speaking and communication skills of youth while allowing them to share their knowledge and experiences with others.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12.png" Type="http://schemas.openxmlformats.org/officeDocument/2006/relationships/image"/><Relationship Id="rId4" Target="../media/image13.svg" Type="http://schemas.openxmlformats.org/officeDocument/2006/relationships/image"/><Relationship Id="rId5" Target="../media/image14.png" Type="http://schemas.openxmlformats.org/officeDocument/2006/relationships/image"/><Relationship Id="rId6" Target="../media/image15.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12.png" Type="http://schemas.openxmlformats.org/officeDocument/2006/relationships/image"/><Relationship Id="rId4" Target="../media/image13.svg" Type="http://schemas.openxmlformats.org/officeDocument/2006/relationships/image"/><Relationship Id="rId5" Target="../media/image14.png" Type="http://schemas.openxmlformats.org/officeDocument/2006/relationships/image"/><Relationship Id="rId6" Target="../media/image15.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youtube.com/watch?v=p8jlsnKktk0" TargetMode="External" Type="http://schemas.openxmlformats.org/officeDocument/2006/relationships/hyperlink"/><Relationship Id="rId11" Target="../media/image19.jpeg" Type="http://schemas.openxmlformats.org/officeDocument/2006/relationships/image"/><Relationship Id="rId12" Target="../media/image20.png" Type="http://schemas.openxmlformats.org/officeDocument/2006/relationships/image"/><Relationship Id="rId13" Target="https://youtu.be/ZxDM9VcpzBU" TargetMode="External" Type="http://schemas.openxmlformats.org/officeDocument/2006/relationships/hyperlink"/><Relationship Id="rId14" Target="../media/image21.png" Type="http://schemas.openxmlformats.org/officeDocument/2006/relationships/image"/><Relationship Id="rId15" Target="https://youtu.be/ZxDM9VcpzBU" TargetMode="External" Type="http://schemas.openxmlformats.org/officeDocument/2006/relationships/hyperlink"/><Relationship Id="rId2" Target="../notesSlides/notesSlide3.xml" Type="http://schemas.openxmlformats.org/officeDocument/2006/relationships/notesSlide"/><Relationship Id="rId3" Target="../media/image1.jpe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 Id="rId6" Target="../media/image14.png" Type="http://schemas.openxmlformats.org/officeDocument/2006/relationships/image"/><Relationship Id="rId7" Target="../media/image15.svg" Type="http://schemas.openxmlformats.org/officeDocument/2006/relationships/image"/><Relationship Id="rId8" Target="https://docs.google.com/spreadsheets/d/1iUXFMYaEAvCui8Nd1hMGBVfCWWcy9vHCUMoCjGrbu3k/edit#gid=1292410311" TargetMode="External" Type="http://schemas.openxmlformats.org/officeDocument/2006/relationships/hyperlink"/><Relationship Id="rId9" Target="../media/image18.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7.jpeg" Type="http://schemas.openxmlformats.org/officeDocument/2006/relationships/image"/><Relationship Id="rId4" Target="../media/image8.png" Type="http://schemas.openxmlformats.org/officeDocument/2006/relationships/image"/><Relationship Id="rId5" Target="../media/image9.svg" Type="http://schemas.openxmlformats.org/officeDocument/2006/relationships/image"/><Relationship Id="rId6" Target="https://nc4h.ces.ncsu.edu/youth-3/4-h-awards-incentives-programs-2/presentations/" TargetMode="External" Type="http://schemas.openxmlformats.org/officeDocument/2006/relationships/hyperlink"/></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16.png" Type="http://schemas.openxmlformats.org/officeDocument/2006/relationships/image"/><Relationship Id="rId4" Target="../media/image17.svg" Type="http://schemas.openxmlformats.org/officeDocument/2006/relationships/image"/><Relationship Id="rId5" Target="../media/image8.png" Type="http://schemas.openxmlformats.org/officeDocument/2006/relationships/image"/><Relationship Id="rId6" Target="../media/image9.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16.png" Type="http://schemas.openxmlformats.org/officeDocument/2006/relationships/image"/><Relationship Id="rId4" Target="../media/image17.svg" Type="http://schemas.openxmlformats.org/officeDocument/2006/relationships/image"/><Relationship Id="rId5" Target="../media/image8.png" Type="http://schemas.openxmlformats.org/officeDocument/2006/relationships/image"/><Relationship Id="rId6" Target="../media/image9.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16.png" Type="http://schemas.openxmlformats.org/officeDocument/2006/relationships/image"/><Relationship Id="rId4" Target="../media/image17.svg" Type="http://schemas.openxmlformats.org/officeDocument/2006/relationships/image"/><Relationship Id="rId5" Target="../media/image8.png" Type="http://schemas.openxmlformats.org/officeDocument/2006/relationships/image"/><Relationship Id="rId6" Target="../media/image9.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16.png" Type="http://schemas.openxmlformats.org/officeDocument/2006/relationships/image"/><Relationship Id="rId4" Target="../media/image17.svg" Type="http://schemas.openxmlformats.org/officeDocument/2006/relationships/image"/><Relationship Id="rId5" Target="../media/image8.png" Type="http://schemas.openxmlformats.org/officeDocument/2006/relationships/image"/><Relationship Id="rId6" Target="../media/image9.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16.png" Type="http://schemas.openxmlformats.org/officeDocument/2006/relationships/image"/><Relationship Id="rId4" Target="../media/image17.svg" Type="http://schemas.openxmlformats.org/officeDocument/2006/relationships/image"/><Relationship Id="rId5" Target="../media/image8.png" Type="http://schemas.openxmlformats.org/officeDocument/2006/relationships/image"/><Relationship Id="rId6" Target="../media/image9.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media/image8.png" Type="http://schemas.openxmlformats.org/officeDocument/2006/relationships/image"/><Relationship Id="rId4" Target="../media/image9.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media/image8.png" Type="http://schemas.openxmlformats.org/officeDocument/2006/relationships/image"/><Relationship Id="rId4" Target="../media/image9.svg" Type="http://schemas.openxmlformats.org/officeDocument/2006/relationships/image"/><Relationship Id="rId5" Target="../media/image10.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12.png" Type="http://schemas.openxmlformats.org/officeDocument/2006/relationships/image"/><Relationship Id="rId4" Target="../media/image13.svg" Type="http://schemas.openxmlformats.org/officeDocument/2006/relationships/image"/><Relationship Id="rId5" Target="https://nc4h.ces.ncsu.edu/youth-3/4-h-awards-incentives-programs-2/presentations/" TargetMode="External" Type="http://schemas.openxmlformats.org/officeDocument/2006/relationships/hyperlink"/><Relationship Id="rId6" Target="../media/image14.png" Type="http://schemas.openxmlformats.org/officeDocument/2006/relationships/image"/><Relationship Id="rId7" Target="../media/image15.sv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16.png" Type="http://schemas.openxmlformats.org/officeDocument/2006/relationships/image"/><Relationship Id="rId4" Target="../media/image17.svg" Type="http://schemas.openxmlformats.org/officeDocument/2006/relationships/image"/><Relationship Id="rId5" Target="https://nc4h.ces.ncsu.edu/youth-3/4-h-awards-incentives-programs-2/presentations/" TargetMode="External" Type="http://schemas.openxmlformats.org/officeDocument/2006/relationships/hyperlink"/><Relationship Id="rId6" Target="../media/image8.png" Type="http://schemas.openxmlformats.org/officeDocument/2006/relationships/image"/><Relationship Id="rId7" Target="../media/image9.sv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16.png" Type="http://schemas.openxmlformats.org/officeDocument/2006/relationships/image"/><Relationship Id="rId4" Target="../media/image17.svg" Type="http://schemas.openxmlformats.org/officeDocument/2006/relationships/image"/><Relationship Id="rId5" Target="https://nc4h.ces.ncsu.edu/youth-3/4-h-awards-incentives-programs-2/presentations/" TargetMode="External" Type="http://schemas.openxmlformats.org/officeDocument/2006/relationships/hyperlink"/><Relationship Id="rId6" Target="../media/image8.png" Type="http://schemas.openxmlformats.org/officeDocument/2006/relationships/image"/><Relationship Id="rId7" Target="../media/image9.sv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media/image8.png" Type="http://schemas.openxmlformats.org/officeDocument/2006/relationships/image"/><Relationship Id="rId4" Target="../media/image9.sv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16.png" Type="http://schemas.openxmlformats.org/officeDocument/2006/relationships/image"/><Relationship Id="rId4" Target="../media/image17.svg" Type="http://schemas.openxmlformats.org/officeDocument/2006/relationships/image"/><Relationship Id="rId5" Target="../media/image8.png" Type="http://schemas.openxmlformats.org/officeDocument/2006/relationships/image"/><Relationship Id="rId6" Target="../media/image9.sv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media/image16.png" Type="http://schemas.openxmlformats.org/officeDocument/2006/relationships/image"/><Relationship Id="rId4" Target="../media/image17.svg" Type="http://schemas.openxmlformats.org/officeDocument/2006/relationships/image"/><Relationship Id="rId5" Target="../media/image8.png" Type="http://schemas.openxmlformats.org/officeDocument/2006/relationships/image"/><Relationship Id="rId6" Target="../media/image9.sv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 Id="rId3" Target="../media/image17.svg" Type="http://schemas.openxmlformats.org/officeDocument/2006/relationships/image"/><Relationship Id="rId4" Target="../media/image8.png" Type="http://schemas.openxmlformats.org/officeDocument/2006/relationships/image"/><Relationship Id="rId5" Target="../media/image9.sv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 Id="rId3" Target="../media/image17.svg" Type="http://schemas.openxmlformats.org/officeDocument/2006/relationships/image"/><Relationship Id="rId4" Target="../media/image8.png" Type="http://schemas.openxmlformats.org/officeDocument/2006/relationships/image"/><Relationship Id="rId5" Target="../media/image9.sv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 Id="rId3" Target="../media/image17.svg" Type="http://schemas.openxmlformats.org/officeDocument/2006/relationships/image"/><Relationship Id="rId4" Target="../media/image8.png" Type="http://schemas.openxmlformats.org/officeDocument/2006/relationships/image"/><Relationship Id="rId5" Target="../media/image9.sv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 Id="rId3" Target="../media/image17.svg" Type="http://schemas.openxmlformats.org/officeDocument/2006/relationships/image"/><Relationship Id="rId4" Target="../media/image8.png" Type="http://schemas.openxmlformats.org/officeDocument/2006/relationships/image"/><Relationship Id="rId5" Target="../media/image9.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11.jpe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 Id="rId3" Target="../media/image17.svg" Type="http://schemas.openxmlformats.org/officeDocument/2006/relationships/image"/><Relationship Id="rId4" Target="../media/image8.png" Type="http://schemas.openxmlformats.org/officeDocument/2006/relationships/image"/><Relationship Id="rId5" Target="../media/image9.sv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 Id="rId3" Target="../media/image17.svg" Type="http://schemas.openxmlformats.org/officeDocument/2006/relationships/image"/><Relationship Id="rId4" Target="../media/image8.png" Type="http://schemas.openxmlformats.org/officeDocument/2006/relationships/image"/><Relationship Id="rId5" Target="../media/image9.sv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 Id="rId3" Target="../media/image17.svg" Type="http://schemas.openxmlformats.org/officeDocument/2006/relationships/image"/><Relationship Id="rId4" Target="../media/image8.png" Type="http://schemas.openxmlformats.org/officeDocument/2006/relationships/image"/><Relationship Id="rId5" Target="../media/image9.sv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 Id="rId3" Target="../media/image17.svg" Type="http://schemas.openxmlformats.org/officeDocument/2006/relationships/image"/><Relationship Id="rId4" Target="../media/image8.png" Type="http://schemas.openxmlformats.org/officeDocument/2006/relationships/image"/><Relationship Id="rId5" Target="../media/image9.sv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 Id="rId3" Target="../media/image17.svg" Type="http://schemas.openxmlformats.org/officeDocument/2006/relationships/image"/><Relationship Id="rId4" Target="../media/image8.png" Type="http://schemas.openxmlformats.org/officeDocument/2006/relationships/image"/><Relationship Id="rId5" Target="../media/image9.sv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media/image8.png" Type="http://schemas.openxmlformats.org/officeDocument/2006/relationships/image"/><Relationship Id="rId4" Target="../media/image9.sv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12.png" Type="http://schemas.openxmlformats.org/officeDocument/2006/relationships/image"/><Relationship Id="rId4" Target="../media/image13.svg" Type="http://schemas.openxmlformats.org/officeDocument/2006/relationships/image"/><Relationship Id="rId5" Target="../media/image14.png" Type="http://schemas.openxmlformats.org/officeDocument/2006/relationships/image"/><Relationship Id="rId6" Target="../media/image15.svg" Type="http://schemas.openxmlformats.org/officeDocument/2006/relationships/image"/><Relationship Id="rId7" Target="../media/image22.png" Type="http://schemas.openxmlformats.org/officeDocument/2006/relationships/image"/><Relationship Id="rId8" Target="../media/image23.svg"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media/image8.png" Type="http://schemas.openxmlformats.org/officeDocument/2006/relationships/image"/><Relationship Id="rId4" Target="../media/image9.svg" Type="http://schemas.openxmlformats.org/officeDocument/2006/relationships/image"/></Relationships>
</file>

<file path=ppt/slides/_rels/slide3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12.png" Type="http://schemas.openxmlformats.org/officeDocument/2006/relationships/image"/><Relationship Id="rId4" Target="../media/image13.svg" Type="http://schemas.openxmlformats.org/officeDocument/2006/relationships/image"/><Relationship Id="rId5" Target="../media/image14.png" Type="http://schemas.openxmlformats.org/officeDocument/2006/relationships/image"/><Relationship Id="rId6" Target="../media/image15.svg" Type="http://schemas.openxmlformats.org/officeDocument/2006/relationships/image"/></Relationships>
</file>

<file path=ppt/slides/_rels/slide3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12.png" Type="http://schemas.openxmlformats.org/officeDocument/2006/relationships/image"/><Relationship Id="rId4" Target="../media/image13.svg" Type="http://schemas.openxmlformats.org/officeDocument/2006/relationships/image"/><Relationship Id="rId5" Target="../media/image14.png" Type="http://schemas.openxmlformats.org/officeDocument/2006/relationships/image"/><Relationship Id="rId6" Target="../media/image15.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12.png" Type="http://schemas.openxmlformats.org/officeDocument/2006/relationships/image"/><Relationship Id="rId4" Target="../media/image13.svg" Type="http://schemas.openxmlformats.org/officeDocument/2006/relationships/image"/><Relationship Id="rId5" Target="../media/image14.png" Type="http://schemas.openxmlformats.org/officeDocument/2006/relationships/image"/><Relationship Id="rId6" Target="../media/image15.svg" Type="http://schemas.openxmlformats.org/officeDocument/2006/relationships/image"/></Relationships>
</file>

<file path=ppt/slides/_rels/slide4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12.png" Type="http://schemas.openxmlformats.org/officeDocument/2006/relationships/image"/><Relationship Id="rId4" Target="../media/image13.svg" Type="http://schemas.openxmlformats.org/officeDocument/2006/relationships/image"/><Relationship Id="rId5" Target="../media/image14.png" Type="http://schemas.openxmlformats.org/officeDocument/2006/relationships/image"/><Relationship Id="rId6" Target="../media/image15.svg" Type="http://schemas.openxmlformats.org/officeDocument/2006/relationships/image"/></Relationships>
</file>

<file path=ppt/slides/_rels/slide4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12.png" Type="http://schemas.openxmlformats.org/officeDocument/2006/relationships/image"/><Relationship Id="rId4" Target="../media/image13.svg" Type="http://schemas.openxmlformats.org/officeDocument/2006/relationships/image"/><Relationship Id="rId5" Target="../media/image14.png" Type="http://schemas.openxmlformats.org/officeDocument/2006/relationships/image"/><Relationship Id="rId6" Target="../media/image15.svg" Type="http://schemas.openxmlformats.org/officeDocument/2006/relationships/image"/></Relationships>
</file>

<file path=ppt/slides/_rels/slide4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12.png" Type="http://schemas.openxmlformats.org/officeDocument/2006/relationships/image"/><Relationship Id="rId4" Target="../media/image13.svg" Type="http://schemas.openxmlformats.org/officeDocument/2006/relationships/image"/><Relationship Id="rId5" Target="../media/image14.png" Type="http://schemas.openxmlformats.org/officeDocument/2006/relationships/image"/><Relationship Id="rId6" Target="../media/image15.svg" Type="http://schemas.openxmlformats.org/officeDocument/2006/relationships/image"/></Relationships>
</file>

<file path=ppt/slides/_rels/slide4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media/image8.png" Type="http://schemas.openxmlformats.org/officeDocument/2006/relationships/image"/><Relationship Id="rId4" Target="../media/image9.svg" Type="http://schemas.openxmlformats.org/officeDocument/2006/relationships/image"/></Relationships>
</file>

<file path=ppt/slides/_rels/slide4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jpeg" Type="http://schemas.openxmlformats.org/officeDocument/2006/relationships/image"/></Relationships>
</file>

<file path=ppt/slides/_rels/slide4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 Id="rId3" Target="../media/image17.svg" Type="http://schemas.openxmlformats.org/officeDocument/2006/relationships/image"/><Relationship Id="rId4" Target="../media/image8.png" Type="http://schemas.openxmlformats.org/officeDocument/2006/relationships/image"/><Relationship Id="rId5" Target="../media/image9.svg" Type="http://schemas.openxmlformats.org/officeDocument/2006/relationships/image"/></Relationships>
</file>

<file path=ppt/slides/_rels/slide4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 Id="rId3" Target="../media/image17.svg" Type="http://schemas.openxmlformats.org/officeDocument/2006/relationships/image"/><Relationship Id="rId4" Target="../media/image8.png" Type="http://schemas.openxmlformats.org/officeDocument/2006/relationships/image"/><Relationship Id="rId5" Target="../media/image9.svg" Type="http://schemas.openxmlformats.org/officeDocument/2006/relationships/image"/></Relationships>
</file>

<file path=ppt/slides/_rels/slide4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 Id="rId3" Target="../media/image17.svg" Type="http://schemas.openxmlformats.org/officeDocument/2006/relationships/image"/><Relationship Id="rId4" Target="../media/image8.png" Type="http://schemas.openxmlformats.org/officeDocument/2006/relationships/image"/><Relationship Id="rId5" Target="../media/image9.svg" Type="http://schemas.openxmlformats.org/officeDocument/2006/relationships/image"/></Relationships>
</file>

<file path=ppt/slides/_rels/slide4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14.png" Type="http://schemas.openxmlformats.org/officeDocument/2006/relationships/image"/><Relationship Id="rId4" Target="../media/image15.svg" Type="http://schemas.openxmlformats.org/officeDocument/2006/relationships/image"/></Relationships>
</file>

<file path=ppt/slides/_rels/slide4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14.png" Type="http://schemas.openxmlformats.org/officeDocument/2006/relationships/image"/><Relationship Id="rId4" Target="../media/image15.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6.png" Type="http://schemas.openxmlformats.org/officeDocument/2006/relationships/image"/><Relationship Id="rId4" Target="../media/image17.svg" Type="http://schemas.openxmlformats.org/officeDocument/2006/relationships/image"/><Relationship Id="rId5" Target="../media/image8.png" Type="http://schemas.openxmlformats.org/officeDocument/2006/relationships/image"/><Relationship Id="rId6" Target="../media/image9.svg" Type="http://schemas.openxmlformats.org/officeDocument/2006/relationships/image"/></Relationships>
</file>

<file path=ppt/slides/_rels/slide5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media/image8.png" Type="http://schemas.openxmlformats.org/officeDocument/2006/relationships/image"/><Relationship Id="rId4" Target="../media/image9.svg" Type="http://schemas.openxmlformats.org/officeDocument/2006/relationships/image"/></Relationships>
</file>

<file path=ppt/slides/_rels/slide5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12.png" Type="http://schemas.openxmlformats.org/officeDocument/2006/relationships/image"/><Relationship Id="rId4" Target="../media/image13.svg" Type="http://schemas.openxmlformats.org/officeDocument/2006/relationships/image"/><Relationship Id="rId5" Target="../media/image14.png" Type="http://schemas.openxmlformats.org/officeDocument/2006/relationships/image"/><Relationship Id="rId6" Target="../media/image15.svg" Type="http://schemas.openxmlformats.org/officeDocument/2006/relationships/image"/></Relationships>
</file>

<file path=ppt/slides/_rels/slide5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5.png" Type="http://schemas.openxmlformats.org/officeDocument/2006/relationships/image"/><Relationship Id="rId3" Target="../media/image26.jpeg" Type="http://schemas.openxmlformats.org/officeDocument/2006/relationships/image"/></Relationships>
</file>

<file path=ppt/slides/_rels/slide5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media/image8.png" Type="http://schemas.openxmlformats.org/officeDocument/2006/relationships/image"/><Relationship Id="rId4" Target="../media/image9.svg" Type="http://schemas.openxmlformats.org/officeDocument/2006/relationships/image"/><Relationship Id="rId5" Target="../media/image27.png" Type="http://schemas.openxmlformats.org/officeDocument/2006/relationships/image"/></Relationships>
</file>

<file path=ppt/slides/_rels/slide5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14.png" Type="http://schemas.openxmlformats.org/officeDocument/2006/relationships/image"/><Relationship Id="rId4" Target="../media/image15.svg" Type="http://schemas.openxmlformats.org/officeDocument/2006/relationships/image"/></Relationships>
</file>

<file path=ppt/slides/_rels/slide5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14.png" Type="http://schemas.openxmlformats.org/officeDocument/2006/relationships/image"/><Relationship Id="rId4" Target="../media/image15.svg" Type="http://schemas.openxmlformats.org/officeDocument/2006/relationships/image"/></Relationships>
</file>

<file path=ppt/slides/_rels/slide5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12.png" Type="http://schemas.openxmlformats.org/officeDocument/2006/relationships/image"/><Relationship Id="rId4" Target="../media/image13.svg" Type="http://schemas.openxmlformats.org/officeDocument/2006/relationships/image"/><Relationship Id="rId5" Target="../media/image14.png" Type="http://schemas.openxmlformats.org/officeDocument/2006/relationships/image"/><Relationship Id="rId6" Target="../media/image15.svg" Type="http://schemas.openxmlformats.org/officeDocument/2006/relationships/image"/><Relationship Id="rId7" Target="../media/image18.jpeg" Type="http://schemas.openxmlformats.org/officeDocument/2006/relationships/image"/><Relationship Id="rId8" Target="../media/image19.jpeg" Type="http://schemas.openxmlformats.org/officeDocument/2006/relationships/image"/><Relationship Id="rId9" Target="../media/image28.jpeg" Type="http://schemas.openxmlformats.org/officeDocument/2006/relationships/image"/></Relationships>
</file>

<file path=ppt/slides/_rels/slide5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http://www.americanincomelife.com/" TargetMode="External" Type="http://schemas.openxmlformats.org/officeDocument/2006/relationships/hyperlink"/><Relationship Id="rId4" Target="../media/image14.png" Type="http://schemas.openxmlformats.org/officeDocument/2006/relationships/image"/><Relationship Id="rId5" Target="../media/image15.svg" Type="http://schemas.openxmlformats.org/officeDocument/2006/relationships/image"/></Relationships>
</file>

<file path=ppt/slides/_rels/slide5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12.png" Type="http://schemas.openxmlformats.org/officeDocument/2006/relationships/image"/><Relationship Id="rId4" Target="../media/image13.svg" Type="http://schemas.openxmlformats.org/officeDocument/2006/relationships/image"/><Relationship Id="rId5" Target="https://www.youtube.com/watch?v=ZxDM9VcpzBU" TargetMode="External" Type="http://schemas.openxmlformats.org/officeDocument/2006/relationships/hyperlink"/><Relationship Id="rId6" Target="https://docs.google.com/spreadsheets/d/1iUXFMYaEAvCui8Nd1hMGBVfCWWcy9vHCUMoCjGrbu3k/edit#gid=1292410311" TargetMode="External" Type="http://schemas.openxmlformats.org/officeDocument/2006/relationships/hyperlink"/><Relationship Id="rId7" Target="https://www.youtube.com/watch?v=p8jlsnKktk0" TargetMode="External" Type="http://schemas.openxmlformats.org/officeDocument/2006/relationships/hyperlink"/><Relationship Id="rId8" Target="../media/image14.png" Type="http://schemas.openxmlformats.org/officeDocument/2006/relationships/image"/><Relationship Id="rId9" Target="../media/image15.svg" Type="http://schemas.openxmlformats.org/officeDocument/2006/relationships/image"/></Relationships>
</file>

<file path=ppt/slides/_rels/slide5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media/image8.png" Type="http://schemas.openxmlformats.org/officeDocument/2006/relationships/image"/><Relationship Id="rId4" Target="../media/image9.svg" Type="http://schemas.openxmlformats.org/officeDocument/2006/relationships/image"/><Relationship Id="rId5" Target="../media/image29.png" Type="http://schemas.openxmlformats.org/officeDocument/2006/relationships/image"/><Relationship Id="rId6" Target="../media/image30.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1.jpe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 Id="rId6" Target="../media/image14.png" Type="http://schemas.openxmlformats.org/officeDocument/2006/relationships/image"/><Relationship Id="rId7" Target="../media/image15.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12.png" Type="http://schemas.openxmlformats.org/officeDocument/2006/relationships/image"/><Relationship Id="rId4" Target="../media/image13.svg" Type="http://schemas.openxmlformats.org/officeDocument/2006/relationships/image"/><Relationship Id="rId5" Target="../media/image14.png" Type="http://schemas.openxmlformats.org/officeDocument/2006/relationships/image"/><Relationship Id="rId6" Target="../media/image15.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12.png" Type="http://schemas.openxmlformats.org/officeDocument/2006/relationships/image"/><Relationship Id="rId4" Target="../media/image13.svg" Type="http://schemas.openxmlformats.org/officeDocument/2006/relationships/image"/><Relationship Id="rId5" Target="../media/image14.png" Type="http://schemas.openxmlformats.org/officeDocument/2006/relationships/image"/><Relationship Id="rId6" Target="../media/image15.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12.png" Type="http://schemas.openxmlformats.org/officeDocument/2006/relationships/image"/><Relationship Id="rId4" Target="../media/image13.svg" Type="http://schemas.openxmlformats.org/officeDocument/2006/relationships/image"/><Relationship Id="rId5" Target="../media/image14.png" Type="http://schemas.openxmlformats.org/officeDocument/2006/relationships/image"/><Relationship Id="rId6" Target="../media/image15.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sp>
        <p:nvSpPr>
          <p:cNvPr name="Freeform 3" id="3"/>
          <p:cNvSpPr/>
          <p:nvPr/>
        </p:nvSpPr>
        <p:spPr>
          <a:xfrm flipH="false" flipV="false" rot="0">
            <a:off x="11813756" y="0"/>
            <a:ext cx="6474244" cy="10321258"/>
          </a:xfrm>
          <a:custGeom>
            <a:avLst/>
            <a:gdLst/>
            <a:ahLst/>
            <a:cxnLst/>
            <a:rect r="r" b="b" t="t" l="l"/>
            <a:pathLst>
              <a:path h="10321258" w="6474244">
                <a:moveTo>
                  <a:pt x="0" y="0"/>
                </a:moveTo>
                <a:lnTo>
                  <a:pt x="6474244" y="0"/>
                </a:lnTo>
                <a:lnTo>
                  <a:pt x="6474244" y="10321258"/>
                </a:lnTo>
                <a:lnTo>
                  <a:pt x="0" y="1032125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4" id="4"/>
          <p:cNvGrpSpPr/>
          <p:nvPr/>
        </p:nvGrpSpPr>
        <p:grpSpPr>
          <a:xfrm rot="0">
            <a:off x="2057974" y="1475585"/>
            <a:ext cx="563768" cy="563768"/>
            <a:chOff x="0" y="0"/>
            <a:chExt cx="812800" cy="812800"/>
          </a:xfrm>
        </p:grpSpPr>
        <p:sp>
          <p:nvSpPr>
            <p:cNvPr name="Freeform 5" id="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B9461"/>
            </a:solidFill>
          </p:spPr>
        </p:sp>
        <p:sp>
          <p:nvSpPr>
            <p:cNvPr name="TextBox 6" id="6"/>
            <p:cNvSpPr txBox="true"/>
            <p:nvPr/>
          </p:nvSpPr>
          <p:spPr>
            <a:xfrm>
              <a:off x="76200" y="19050"/>
              <a:ext cx="660400" cy="717550"/>
            </a:xfrm>
            <a:prstGeom prst="rect">
              <a:avLst/>
            </a:prstGeom>
          </p:spPr>
          <p:txBody>
            <a:bodyPr anchor="ctr" rtlCol="false" tIns="50800" lIns="50800" bIns="50800" rIns="50800"/>
            <a:lstStyle/>
            <a:p>
              <a:pPr algn="ctr">
                <a:lnSpc>
                  <a:spcPts val="2659"/>
                </a:lnSpc>
              </a:pPr>
            </a:p>
          </p:txBody>
        </p:sp>
      </p:grpSp>
      <p:grpSp>
        <p:nvGrpSpPr>
          <p:cNvPr name="Group 7" id="7"/>
          <p:cNvGrpSpPr/>
          <p:nvPr/>
        </p:nvGrpSpPr>
        <p:grpSpPr>
          <a:xfrm rot="0">
            <a:off x="0" y="0"/>
            <a:ext cx="945283" cy="7097955"/>
            <a:chOff x="0" y="0"/>
            <a:chExt cx="248964" cy="1869420"/>
          </a:xfrm>
        </p:grpSpPr>
        <p:sp>
          <p:nvSpPr>
            <p:cNvPr name="Freeform 8" id="8"/>
            <p:cNvSpPr/>
            <p:nvPr/>
          </p:nvSpPr>
          <p:spPr>
            <a:xfrm flipH="false" flipV="false" rot="0">
              <a:off x="0" y="0"/>
              <a:ext cx="248964" cy="1869420"/>
            </a:xfrm>
            <a:custGeom>
              <a:avLst/>
              <a:gdLst/>
              <a:ahLst/>
              <a:cxnLst/>
              <a:rect r="r" b="b" t="t" l="l"/>
              <a:pathLst>
                <a:path h="1869420" w="248964">
                  <a:moveTo>
                    <a:pt x="0" y="0"/>
                  </a:moveTo>
                  <a:lnTo>
                    <a:pt x="248964" y="0"/>
                  </a:lnTo>
                  <a:lnTo>
                    <a:pt x="248964" y="1869420"/>
                  </a:lnTo>
                  <a:lnTo>
                    <a:pt x="0" y="1869420"/>
                  </a:lnTo>
                  <a:close/>
                </a:path>
              </a:pathLst>
            </a:custGeom>
            <a:solidFill>
              <a:srgbClr val="1B9461"/>
            </a:solidFill>
          </p:spPr>
        </p:sp>
        <p:sp>
          <p:nvSpPr>
            <p:cNvPr name="TextBox 9" id="9"/>
            <p:cNvSpPr txBox="true"/>
            <p:nvPr/>
          </p:nvSpPr>
          <p:spPr>
            <a:xfrm>
              <a:off x="0" y="-57150"/>
              <a:ext cx="248964" cy="1926570"/>
            </a:xfrm>
            <a:prstGeom prst="rect">
              <a:avLst/>
            </a:prstGeom>
          </p:spPr>
          <p:txBody>
            <a:bodyPr anchor="ctr" rtlCol="false" tIns="50800" lIns="50800" bIns="50800" rIns="50800"/>
            <a:lstStyle/>
            <a:p>
              <a:pPr algn="ctr">
                <a:lnSpc>
                  <a:spcPts val="2659"/>
                </a:lnSpc>
              </a:pPr>
            </a:p>
          </p:txBody>
        </p:sp>
      </p:grpSp>
      <p:grpSp>
        <p:nvGrpSpPr>
          <p:cNvPr name="Group 10" id="10"/>
          <p:cNvGrpSpPr/>
          <p:nvPr/>
        </p:nvGrpSpPr>
        <p:grpSpPr>
          <a:xfrm rot="0">
            <a:off x="0" y="7097955"/>
            <a:ext cx="945283" cy="3189045"/>
            <a:chOff x="0" y="0"/>
            <a:chExt cx="248964" cy="839913"/>
          </a:xfrm>
        </p:grpSpPr>
        <p:sp>
          <p:nvSpPr>
            <p:cNvPr name="Freeform 11" id="11"/>
            <p:cNvSpPr/>
            <p:nvPr/>
          </p:nvSpPr>
          <p:spPr>
            <a:xfrm flipH="false" flipV="false" rot="0">
              <a:off x="0" y="0"/>
              <a:ext cx="248964" cy="839913"/>
            </a:xfrm>
            <a:custGeom>
              <a:avLst/>
              <a:gdLst/>
              <a:ahLst/>
              <a:cxnLst/>
              <a:rect r="r" b="b" t="t" l="l"/>
              <a:pathLst>
                <a:path h="839913" w="248964">
                  <a:moveTo>
                    <a:pt x="0" y="0"/>
                  </a:moveTo>
                  <a:lnTo>
                    <a:pt x="248964" y="0"/>
                  </a:lnTo>
                  <a:lnTo>
                    <a:pt x="248964" y="839913"/>
                  </a:lnTo>
                  <a:lnTo>
                    <a:pt x="0" y="839913"/>
                  </a:lnTo>
                  <a:close/>
                </a:path>
              </a:pathLst>
            </a:custGeom>
            <a:solidFill>
              <a:srgbClr val="222222"/>
            </a:solidFill>
          </p:spPr>
        </p:sp>
        <p:sp>
          <p:nvSpPr>
            <p:cNvPr name="TextBox 12" id="12"/>
            <p:cNvSpPr txBox="true"/>
            <p:nvPr/>
          </p:nvSpPr>
          <p:spPr>
            <a:xfrm>
              <a:off x="0" y="-57150"/>
              <a:ext cx="248964" cy="897063"/>
            </a:xfrm>
            <a:prstGeom prst="rect">
              <a:avLst/>
            </a:prstGeom>
          </p:spPr>
          <p:txBody>
            <a:bodyPr anchor="ctr" rtlCol="false" tIns="50800" lIns="50800" bIns="50800" rIns="50800"/>
            <a:lstStyle/>
            <a:p>
              <a:pPr algn="ctr">
                <a:lnSpc>
                  <a:spcPts val="2659"/>
                </a:lnSpc>
              </a:pPr>
            </a:p>
          </p:txBody>
        </p:sp>
      </p:grpSp>
      <p:sp>
        <p:nvSpPr>
          <p:cNvPr name="Freeform 13" id="13"/>
          <p:cNvSpPr/>
          <p:nvPr/>
        </p:nvSpPr>
        <p:spPr>
          <a:xfrm flipH="false" flipV="false" rot="0">
            <a:off x="15334998" y="8512390"/>
            <a:ext cx="919202" cy="745910"/>
          </a:xfrm>
          <a:custGeom>
            <a:avLst/>
            <a:gdLst/>
            <a:ahLst/>
            <a:cxnLst/>
            <a:rect r="r" b="b" t="t" l="l"/>
            <a:pathLst>
              <a:path h="745910" w="919202">
                <a:moveTo>
                  <a:pt x="0" y="0"/>
                </a:moveTo>
                <a:lnTo>
                  <a:pt x="919201" y="0"/>
                </a:lnTo>
                <a:lnTo>
                  <a:pt x="919201" y="745910"/>
                </a:lnTo>
                <a:lnTo>
                  <a:pt x="0" y="74591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4" id="14"/>
          <p:cNvSpPr/>
          <p:nvPr/>
        </p:nvSpPr>
        <p:spPr>
          <a:xfrm flipH="false" flipV="false" rot="0">
            <a:off x="12585721" y="365384"/>
            <a:ext cx="3668479" cy="1326632"/>
          </a:xfrm>
          <a:custGeom>
            <a:avLst/>
            <a:gdLst/>
            <a:ahLst/>
            <a:cxnLst/>
            <a:rect r="r" b="b" t="t" l="l"/>
            <a:pathLst>
              <a:path h="1326632" w="3668479">
                <a:moveTo>
                  <a:pt x="0" y="0"/>
                </a:moveTo>
                <a:lnTo>
                  <a:pt x="3668478" y="0"/>
                </a:lnTo>
                <a:lnTo>
                  <a:pt x="3668478" y="1326632"/>
                </a:lnTo>
                <a:lnTo>
                  <a:pt x="0" y="1326632"/>
                </a:lnTo>
                <a:lnTo>
                  <a:pt x="0" y="0"/>
                </a:lnTo>
                <a:close/>
              </a:path>
            </a:pathLst>
          </a:custGeom>
          <a:blipFill>
            <a:blip r:embed="rId7"/>
            <a:stretch>
              <a:fillRect l="0" t="0" r="0" b="0"/>
            </a:stretch>
          </a:blipFill>
        </p:spPr>
      </p:sp>
      <p:sp>
        <p:nvSpPr>
          <p:cNvPr name="TextBox 15" id="15"/>
          <p:cNvSpPr txBox="true"/>
          <p:nvPr/>
        </p:nvSpPr>
        <p:spPr>
          <a:xfrm rot="0">
            <a:off x="2028900" y="2473433"/>
            <a:ext cx="9967041" cy="2497537"/>
          </a:xfrm>
          <a:prstGeom prst="rect">
            <a:avLst/>
          </a:prstGeom>
        </p:spPr>
        <p:txBody>
          <a:bodyPr anchor="t" rtlCol="false" tIns="0" lIns="0" bIns="0" rIns="0">
            <a:spAutoFit/>
          </a:bodyPr>
          <a:lstStyle/>
          <a:p>
            <a:pPr algn="l">
              <a:lnSpc>
                <a:spcPts val="19315"/>
              </a:lnSpc>
              <a:spcBef>
                <a:spcPct val="0"/>
              </a:spcBef>
            </a:pPr>
            <a:r>
              <a:rPr lang="en-US" sz="13796" spc="896">
                <a:solidFill>
                  <a:srgbClr val="222222"/>
                </a:solidFill>
                <a:latin typeface="Poppins Medium"/>
              </a:rPr>
              <a:t>4-H</a:t>
            </a:r>
          </a:p>
        </p:txBody>
      </p:sp>
      <p:sp>
        <p:nvSpPr>
          <p:cNvPr name="TextBox 16" id="16"/>
          <p:cNvSpPr txBox="true"/>
          <p:nvPr/>
        </p:nvSpPr>
        <p:spPr>
          <a:xfrm rot="0">
            <a:off x="2028900" y="4567892"/>
            <a:ext cx="12741034" cy="2497537"/>
          </a:xfrm>
          <a:prstGeom prst="rect">
            <a:avLst/>
          </a:prstGeom>
        </p:spPr>
        <p:txBody>
          <a:bodyPr anchor="t" rtlCol="false" tIns="0" lIns="0" bIns="0" rIns="0">
            <a:spAutoFit/>
          </a:bodyPr>
          <a:lstStyle/>
          <a:p>
            <a:pPr algn="l">
              <a:lnSpc>
                <a:spcPts val="19315"/>
              </a:lnSpc>
              <a:spcBef>
                <a:spcPct val="0"/>
              </a:spcBef>
            </a:pPr>
            <a:r>
              <a:rPr lang="en-US" sz="13796">
                <a:solidFill>
                  <a:srgbClr val="1B9461"/>
                </a:solidFill>
                <a:latin typeface="Poppins Bold"/>
              </a:rPr>
              <a:t>Presentations</a:t>
            </a:r>
          </a:p>
        </p:txBody>
      </p:sp>
      <p:sp>
        <p:nvSpPr>
          <p:cNvPr name="TextBox 17" id="17"/>
          <p:cNvSpPr txBox="true"/>
          <p:nvPr/>
        </p:nvSpPr>
        <p:spPr>
          <a:xfrm rot="0">
            <a:off x="3009001" y="1276141"/>
            <a:ext cx="6213181" cy="807793"/>
          </a:xfrm>
          <a:prstGeom prst="rect">
            <a:avLst/>
          </a:prstGeom>
        </p:spPr>
        <p:txBody>
          <a:bodyPr anchor="t" rtlCol="false" tIns="0" lIns="0" bIns="0" rIns="0">
            <a:spAutoFit/>
          </a:bodyPr>
          <a:lstStyle/>
          <a:p>
            <a:pPr algn="l">
              <a:lnSpc>
                <a:spcPts val="6263"/>
              </a:lnSpc>
              <a:spcBef>
                <a:spcPct val="0"/>
              </a:spcBef>
            </a:pPr>
            <a:r>
              <a:rPr lang="en-US" sz="4474" spc="290">
                <a:solidFill>
                  <a:srgbClr val="222222"/>
                </a:solidFill>
                <a:latin typeface="Poppins"/>
              </a:rPr>
              <a:t>North Carolina</a:t>
            </a:r>
          </a:p>
        </p:txBody>
      </p:sp>
      <p:sp>
        <p:nvSpPr>
          <p:cNvPr name="TextBox 18" id="18"/>
          <p:cNvSpPr txBox="true"/>
          <p:nvPr/>
        </p:nvSpPr>
        <p:spPr>
          <a:xfrm rot="0">
            <a:off x="2028900" y="7827429"/>
            <a:ext cx="10993990" cy="1948584"/>
          </a:xfrm>
          <a:prstGeom prst="rect">
            <a:avLst/>
          </a:prstGeom>
        </p:spPr>
        <p:txBody>
          <a:bodyPr anchor="t" rtlCol="false" tIns="0" lIns="0" bIns="0" rIns="0">
            <a:spAutoFit/>
          </a:bodyPr>
          <a:lstStyle/>
          <a:p>
            <a:pPr algn="l">
              <a:lnSpc>
                <a:spcPts val="3897"/>
              </a:lnSpc>
            </a:pPr>
            <a:r>
              <a:rPr lang="en-US" sz="2784" spc="180">
                <a:solidFill>
                  <a:srgbClr val="222222"/>
                </a:solidFill>
                <a:latin typeface="Poppins"/>
              </a:rPr>
              <a:t>Presented by: </a:t>
            </a:r>
          </a:p>
          <a:p>
            <a:pPr algn="l">
              <a:lnSpc>
                <a:spcPts val="3897"/>
              </a:lnSpc>
            </a:pPr>
            <a:r>
              <a:rPr lang="en-US" sz="2784" spc="180">
                <a:solidFill>
                  <a:srgbClr val="222222"/>
                </a:solidFill>
                <a:latin typeface="Poppins"/>
              </a:rPr>
              <a:t>Dr. Shannon B. McCollum</a:t>
            </a:r>
          </a:p>
          <a:p>
            <a:pPr algn="l">
              <a:lnSpc>
                <a:spcPts val="3897"/>
              </a:lnSpc>
              <a:spcBef>
                <a:spcPct val="0"/>
              </a:spcBef>
            </a:pPr>
            <a:r>
              <a:rPr lang="en-US" sz="2784" spc="180">
                <a:solidFill>
                  <a:srgbClr val="222222"/>
                </a:solidFill>
                <a:latin typeface="Poppins"/>
              </a:rPr>
              <a:t>4-H Youth Development Specialist, Extension Associate NC State Extension</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0" t="-9222" r="0" b="-9222"/>
            </a:stretch>
          </a:blipFill>
        </p:spPr>
      </p:sp>
      <p:grpSp>
        <p:nvGrpSpPr>
          <p:cNvPr name="Group 3" id="3"/>
          <p:cNvGrpSpPr/>
          <p:nvPr/>
        </p:nvGrpSpPr>
        <p:grpSpPr>
          <a:xfrm rot="0">
            <a:off x="0" y="0"/>
            <a:ext cx="1028700" cy="1771441"/>
            <a:chOff x="0" y="0"/>
            <a:chExt cx="270933" cy="466552"/>
          </a:xfrm>
        </p:grpSpPr>
        <p:sp>
          <p:nvSpPr>
            <p:cNvPr name="Freeform 4" id="4"/>
            <p:cNvSpPr/>
            <p:nvPr/>
          </p:nvSpPr>
          <p:spPr>
            <a:xfrm flipH="false" flipV="false" rot="0">
              <a:off x="0" y="0"/>
              <a:ext cx="270933" cy="466552"/>
            </a:xfrm>
            <a:custGeom>
              <a:avLst/>
              <a:gdLst/>
              <a:ahLst/>
              <a:cxnLst/>
              <a:rect r="r" b="b" t="t" l="l"/>
              <a:pathLst>
                <a:path h="466552" w="270933">
                  <a:moveTo>
                    <a:pt x="0" y="0"/>
                  </a:moveTo>
                  <a:lnTo>
                    <a:pt x="270933" y="0"/>
                  </a:lnTo>
                  <a:lnTo>
                    <a:pt x="270933" y="466552"/>
                  </a:lnTo>
                  <a:lnTo>
                    <a:pt x="0" y="466552"/>
                  </a:lnTo>
                  <a:close/>
                </a:path>
              </a:pathLst>
            </a:custGeom>
            <a:solidFill>
              <a:srgbClr val="1B9461"/>
            </a:solidFill>
          </p:spPr>
        </p:sp>
        <p:sp>
          <p:nvSpPr>
            <p:cNvPr name="TextBox 5" id="5"/>
            <p:cNvSpPr txBox="true"/>
            <p:nvPr/>
          </p:nvSpPr>
          <p:spPr>
            <a:xfrm>
              <a:off x="0" y="-57150"/>
              <a:ext cx="270933" cy="523702"/>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0" y="8088569"/>
            <a:ext cx="1028700" cy="1169731"/>
            <a:chOff x="0" y="0"/>
            <a:chExt cx="270933" cy="308077"/>
          </a:xfrm>
        </p:grpSpPr>
        <p:sp>
          <p:nvSpPr>
            <p:cNvPr name="Freeform 7" id="7"/>
            <p:cNvSpPr/>
            <p:nvPr/>
          </p:nvSpPr>
          <p:spPr>
            <a:xfrm flipH="false" flipV="false" rot="0">
              <a:off x="0" y="0"/>
              <a:ext cx="270933" cy="308077"/>
            </a:xfrm>
            <a:custGeom>
              <a:avLst/>
              <a:gdLst/>
              <a:ahLst/>
              <a:cxnLst/>
              <a:rect r="r" b="b" t="t" l="l"/>
              <a:pathLst>
                <a:path h="308077" w="270933">
                  <a:moveTo>
                    <a:pt x="0" y="0"/>
                  </a:moveTo>
                  <a:lnTo>
                    <a:pt x="270933" y="0"/>
                  </a:lnTo>
                  <a:lnTo>
                    <a:pt x="270933" y="308077"/>
                  </a:lnTo>
                  <a:lnTo>
                    <a:pt x="0" y="308077"/>
                  </a:lnTo>
                  <a:close/>
                </a:path>
              </a:pathLst>
            </a:custGeom>
            <a:solidFill>
              <a:srgbClr val="222222"/>
            </a:solidFill>
          </p:spPr>
        </p:sp>
        <p:sp>
          <p:nvSpPr>
            <p:cNvPr name="TextBox 8" id="8"/>
            <p:cNvSpPr txBox="true"/>
            <p:nvPr/>
          </p:nvSpPr>
          <p:spPr>
            <a:xfrm>
              <a:off x="0" y="-57150"/>
              <a:ext cx="270933" cy="365227"/>
            </a:xfrm>
            <a:prstGeom prst="rect">
              <a:avLst/>
            </a:prstGeom>
          </p:spPr>
          <p:txBody>
            <a:bodyPr anchor="ctr" rtlCol="false" tIns="50800" lIns="50800" bIns="50800" rIns="50800"/>
            <a:lstStyle/>
            <a:p>
              <a:pPr algn="ctr">
                <a:lnSpc>
                  <a:spcPts val="2659"/>
                </a:lnSpc>
              </a:pPr>
            </a:p>
          </p:txBody>
        </p:sp>
      </p:grpSp>
      <p:sp>
        <p:nvSpPr>
          <p:cNvPr name="Freeform 9" id="9"/>
          <p:cNvSpPr/>
          <p:nvPr/>
        </p:nvSpPr>
        <p:spPr>
          <a:xfrm flipH="false" flipV="false" rot="0">
            <a:off x="16780649" y="8885345"/>
            <a:ext cx="919202" cy="745910"/>
          </a:xfrm>
          <a:custGeom>
            <a:avLst/>
            <a:gdLst/>
            <a:ahLst/>
            <a:cxnLst/>
            <a:rect r="r" b="b" t="t" l="l"/>
            <a:pathLst>
              <a:path h="745910" w="919202">
                <a:moveTo>
                  <a:pt x="0" y="0"/>
                </a:moveTo>
                <a:lnTo>
                  <a:pt x="919202" y="0"/>
                </a:lnTo>
                <a:lnTo>
                  <a:pt x="919202" y="745910"/>
                </a:lnTo>
                <a:lnTo>
                  <a:pt x="0" y="74591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0" id="10"/>
          <p:cNvSpPr txBox="true"/>
          <p:nvPr/>
        </p:nvSpPr>
        <p:spPr>
          <a:xfrm rot="0">
            <a:off x="1723107" y="3062188"/>
            <a:ext cx="11950297" cy="8584969"/>
          </a:xfrm>
          <a:prstGeom prst="rect">
            <a:avLst/>
          </a:prstGeom>
        </p:spPr>
        <p:txBody>
          <a:bodyPr anchor="t" rtlCol="false" tIns="0" lIns="0" bIns="0" rIns="0">
            <a:spAutoFit/>
          </a:bodyPr>
          <a:lstStyle/>
          <a:p>
            <a:pPr algn="l">
              <a:lnSpc>
                <a:spcPts val="4037"/>
              </a:lnSpc>
            </a:pPr>
          </a:p>
          <a:p>
            <a:pPr algn="l">
              <a:lnSpc>
                <a:spcPts val="4037"/>
              </a:lnSpc>
            </a:pPr>
            <a:r>
              <a:rPr lang="en-US" sz="2884" spc="187">
                <a:solidFill>
                  <a:srgbClr val="222222"/>
                </a:solidFill>
                <a:latin typeface="Poppins Bold"/>
              </a:rPr>
              <a:t>Provide Constructive Feedback</a:t>
            </a:r>
          </a:p>
          <a:p>
            <a:pPr algn="l" marL="622673" indent="-311336" lvl="1">
              <a:lnSpc>
                <a:spcPts val="4037"/>
              </a:lnSpc>
              <a:buFont typeface="Arial"/>
              <a:buChar char="•"/>
            </a:pPr>
            <a:r>
              <a:rPr lang="en-US" sz="2884" spc="187">
                <a:solidFill>
                  <a:srgbClr val="222222"/>
                </a:solidFill>
                <a:latin typeface="Poppins"/>
              </a:rPr>
              <a:t>Offer constructive feedback on both content and delivery.</a:t>
            </a:r>
          </a:p>
          <a:p>
            <a:pPr algn="l" marL="622673" indent="-311336" lvl="1">
              <a:lnSpc>
                <a:spcPts val="4037"/>
              </a:lnSpc>
              <a:buFont typeface="Arial"/>
              <a:buChar char="•"/>
            </a:pPr>
            <a:r>
              <a:rPr lang="en-US" sz="2884" spc="187">
                <a:solidFill>
                  <a:srgbClr val="222222"/>
                </a:solidFill>
                <a:latin typeface="Poppins"/>
              </a:rPr>
              <a:t>Encourage self-reflection and improvement.</a:t>
            </a:r>
          </a:p>
          <a:p>
            <a:pPr algn="l">
              <a:lnSpc>
                <a:spcPts val="4037"/>
              </a:lnSpc>
            </a:pPr>
          </a:p>
          <a:p>
            <a:pPr algn="l">
              <a:lnSpc>
                <a:spcPts val="4037"/>
              </a:lnSpc>
            </a:pPr>
            <a:r>
              <a:rPr lang="en-US" sz="2884" spc="187">
                <a:solidFill>
                  <a:srgbClr val="222222"/>
                </a:solidFill>
                <a:latin typeface="Poppins Bold"/>
              </a:rPr>
              <a:t>Focus on Structure</a:t>
            </a:r>
          </a:p>
          <a:p>
            <a:pPr algn="l" marL="622673" indent="-311336" lvl="1">
              <a:lnSpc>
                <a:spcPts val="4037"/>
              </a:lnSpc>
              <a:buFont typeface="Arial"/>
              <a:buChar char="•"/>
            </a:pPr>
            <a:r>
              <a:rPr lang="en-US" sz="2884" spc="187">
                <a:solidFill>
                  <a:srgbClr val="222222"/>
                </a:solidFill>
                <a:latin typeface="Poppins"/>
              </a:rPr>
              <a:t>Teach the importance of a well-structured speech, including a clear introduction, body, and conclusion.</a:t>
            </a:r>
          </a:p>
          <a:p>
            <a:pPr algn="l" marL="622673" indent="-311336" lvl="1">
              <a:lnSpc>
                <a:spcPts val="4037"/>
              </a:lnSpc>
              <a:buFont typeface="Arial"/>
              <a:buChar char="•"/>
            </a:pPr>
            <a:r>
              <a:rPr lang="en-US" sz="2884" spc="187">
                <a:solidFill>
                  <a:srgbClr val="222222"/>
                </a:solidFill>
                <a:latin typeface="Poppins"/>
              </a:rPr>
              <a:t>Highlight the significance of engaging the audience from the beginning.</a:t>
            </a:r>
          </a:p>
          <a:p>
            <a:pPr algn="l">
              <a:lnSpc>
                <a:spcPts val="4037"/>
              </a:lnSpc>
            </a:pPr>
          </a:p>
          <a:p>
            <a:pPr algn="l">
              <a:lnSpc>
                <a:spcPts val="4037"/>
              </a:lnSpc>
            </a:pPr>
          </a:p>
          <a:p>
            <a:pPr algn="l">
              <a:lnSpc>
                <a:spcPts val="4037"/>
              </a:lnSpc>
            </a:pPr>
          </a:p>
          <a:p>
            <a:pPr algn="l">
              <a:lnSpc>
                <a:spcPts val="4037"/>
              </a:lnSpc>
            </a:pPr>
          </a:p>
          <a:p>
            <a:pPr algn="l">
              <a:lnSpc>
                <a:spcPts val="4037"/>
              </a:lnSpc>
            </a:pPr>
          </a:p>
          <a:p>
            <a:pPr algn="l">
              <a:lnSpc>
                <a:spcPts val="4037"/>
              </a:lnSpc>
              <a:spcBef>
                <a:spcPct val="0"/>
              </a:spcBef>
            </a:pPr>
          </a:p>
        </p:txBody>
      </p:sp>
      <p:grpSp>
        <p:nvGrpSpPr>
          <p:cNvPr name="Group 11" id="11"/>
          <p:cNvGrpSpPr/>
          <p:nvPr/>
        </p:nvGrpSpPr>
        <p:grpSpPr>
          <a:xfrm rot="0">
            <a:off x="0" y="9258300"/>
            <a:ext cx="1028700" cy="1028700"/>
            <a:chOff x="0" y="0"/>
            <a:chExt cx="270933" cy="270933"/>
          </a:xfrm>
        </p:grpSpPr>
        <p:sp>
          <p:nvSpPr>
            <p:cNvPr name="Freeform 12" id="12"/>
            <p:cNvSpPr/>
            <p:nvPr/>
          </p:nvSpPr>
          <p:spPr>
            <a:xfrm flipH="false" flipV="false" rot="0">
              <a:off x="0" y="0"/>
              <a:ext cx="270933" cy="270933"/>
            </a:xfrm>
            <a:custGeom>
              <a:avLst/>
              <a:gdLst/>
              <a:ahLst/>
              <a:cxnLst/>
              <a:rect r="r" b="b" t="t" l="l"/>
              <a:pathLst>
                <a:path h="270933" w="270933">
                  <a:moveTo>
                    <a:pt x="0" y="0"/>
                  </a:moveTo>
                  <a:lnTo>
                    <a:pt x="270933" y="0"/>
                  </a:lnTo>
                  <a:lnTo>
                    <a:pt x="270933" y="270933"/>
                  </a:lnTo>
                  <a:lnTo>
                    <a:pt x="0" y="270933"/>
                  </a:lnTo>
                  <a:close/>
                </a:path>
              </a:pathLst>
            </a:custGeom>
            <a:solidFill>
              <a:srgbClr val="1B9461"/>
            </a:solidFill>
            <a:ln cap="sq">
              <a:noFill/>
              <a:prstDash val="solid"/>
              <a:miter/>
            </a:ln>
          </p:spPr>
        </p:sp>
        <p:sp>
          <p:nvSpPr>
            <p:cNvPr name="TextBox 13" id="13"/>
            <p:cNvSpPr txBox="true"/>
            <p:nvPr/>
          </p:nvSpPr>
          <p:spPr>
            <a:xfrm>
              <a:off x="0" y="-57150"/>
              <a:ext cx="270933" cy="328083"/>
            </a:xfrm>
            <a:prstGeom prst="rect">
              <a:avLst/>
            </a:prstGeom>
          </p:spPr>
          <p:txBody>
            <a:bodyPr anchor="ctr" rtlCol="false" tIns="50800" lIns="50800" bIns="50800" rIns="50800"/>
            <a:lstStyle/>
            <a:p>
              <a:pPr algn="ctr">
                <a:lnSpc>
                  <a:spcPts val="2659"/>
                </a:lnSpc>
              </a:pPr>
            </a:p>
          </p:txBody>
        </p:sp>
      </p:grpSp>
      <p:sp>
        <p:nvSpPr>
          <p:cNvPr name="AutoShape 14" id="14"/>
          <p:cNvSpPr/>
          <p:nvPr/>
        </p:nvSpPr>
        <p:spPr>
          <a:xfrm>
            <a:off x="1723107" y="9277350"/>
            <a:ext cx="14479624" cy="0"/>
          </a:xfrm>
          <a:prstGeom prst="line">
            <a:avLst/>
          </a:prstGeom>
          <a:ln cap="flat" w="38100">
            <a:solidFill>
              <a:srgbClr val="1B9461"/>
            </a:solidFill>
            <a:prstDash val="solid"/>
            <a:headEnd type="none" len="sm" w="sm"/>
            <a:tailEnd type="none" len="sm" w="sm"/>
          </a:ln>
        </p:spPr>
      </p:sp>
      <p:sp>
        <p:nvSpPr>
          <p:cNvPr name="AutoShape 15" id="15"/>
          <p:cNvSpPr/>
          <p:nvPr/>
        </p:nvSpPr>
        <p:spPr>
          <a:xfrm flipH="true">
            <a:off x="17240250" y="3024088"/>
            <a:ext cx="0" cy="5293724"/>
          </a:xfrm>
          <a:prstGeom prst="line">
            <a:avLst/>
          </a:prstGeom>
          <a:ln cap="flat" w="38100">
            <a:solidFill>
              <a:srgbClr val="1B9461"/>
            </a:solidFill>
            <a:prstDash val="solid"/>
            <a:headEnd type="none" len="sm" w="sm"/>
            <a:tailEnd type="none" len="sm" w="sm"/>
          </a:ln>
        </p:spPr>
      </p:sp>
      <p:sp>
        <p:nvSpPr>
          <p:cNvPr name="Freeform 16" id="16"/>
          <p:cNvSpPr/>
          <p:nvPr/>
        </p:nvSpPr>
        <p:spPr>
          <a:xfrm flipH="false" flipV="false" rot="5324316">
            <a:off x="14890109" y="-3175249"/>
            <a:ext cx="6662432" cy="5614266"/>
          </a:xfrm>
          <a:custGeom>
            <a:avLst/>
            <a:gdLst/>
            <a:ahLst/>
            <a:cxnLst/>
            <a:rect r="r" b="b" t="t" l="l"/>
            <a:pathLst>
              <a:path h="5614266" w="6662432">
                <a:moveTo>
                  <a:pt x="0" y="0"/>
                </a:moveTo>
                <a:lnTo>
                  <a:pt x="6662432" y="0"/>
                </a:lnTo>
                <a:lnTo>
                  <a:pt x="6662432" y="5614266"/>
                </a:lnTo>
                <a:lnTo>
                  <a:pt x="0" y="561426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7" id="17"/>
          <p:cNvGrpSpPr/>
          <p:nvPr/>
        </p:nvGrpSpPr>
        <p:grpSpPr>
          <a:xfrm rot="0">
            <a:off x="16481007" y="1073135"/>
            <a:ext cx="1514312" cy="1301362"/>
            <a:chOff x="0" y="0"/>
            <a:chExt cx="812800" cy="698500"/>
          </a:xfrm>
        </p:grpSpPr>
        <p:sp>
          <p:nvSpPr>
            <p:cNvPr name="Freeform 18" id="18"/>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1B9461"/>
            </a:solidFill>
          </p:spPr>
        </p:sp>
        <p:sp>
          <p:nvSpPr>
            <p:cNvPr name="TextBox 19" id="19"/>
            <p:cNvSpPr txBox="true"/>
            <p:nvPr/>
          </p:nvSpPr>
          <p:spPr>
            <a:xfrm>
              <a:off x="114300" y="-57150"/>
              <a:ext cx="584200" cy="755650"/>
            </a:xfrm>
            <a:prstGeom prst="rect">
              <a:avLst/>
            </a:prstGeom>
          </p:spPr>
          <p:txBody>
            <a:bodyPr anchor="ctr" rtlCol="false" tIns="50800" lIns="50800" bIns="50800" rIns="50800"/>
            <a:lstStyle/>
            <a:p>
              <a:pPr algn="ctr">
                <a:lnSpc>
                  <a:spcPts val="2659"/>
                </a:lnSpc>
              </a:pPr>
            </a:p>
          </p:txBody>
        </p:sp>
      </p:grpSp>
      <p:sp>
        <p:nvSpPr>
          <p:cNvPr name="AutoShape 20" id="20"/>
          <p:cNvSpPr/>
          <p:nvPr/>
        </p:nvSpPr>
        <p:spPr>
          <a:xfrm>
            <a:off x="1723107" y="2460438"/>
            <a:ext cx="903745" cy="0"/>
          </a:xfrm>
          <a:prstGeom prst="line">
            <a:avLst/>
          </a:prstGeom>
          <a:ln cap="flat" w="238125">
            <a:solidFill>
              <a:srgbClr val="1B9461"/>
            </a:solidFill>
            <a:prstDash val="solid"/>
            <a:headEnd type="none" len="sm" w="sm"/>
            <a:tailEnd type="none" len="sm" w="sm"/>
          </a:ln>
        </p:spPr>
      </p:sp>
      <p:sp>
        <p:nvSpPr>
          <p:cNvPr name="TextBox 21" id="21"/>
          <p:cNvSpPr txBox="true"/>
          <p:nvPr/>
        </p:nvSpPr>
        <p:spPr>
          <a:xfrm rot="0">
            <a:off x="2023316" y="156163"/>
            <a:ext cx="13318224" cy="2089725"/>
          </a:xfrm>
          <a:prstGeom prst="rect">
            <a:avLst/>
          </a:prstGeom>
        </p:spPr>
        <p:txBody>
          <a:bodyPr anchor="t" rtlCol="false" tIns="0" lIns="0" bIns="0" rIns="0">
            <a:spAutoFit/>
          </a:bodyPr>
          <a:lstStyle/>
          <a:p>
            <a:pPr algn="l">
              <a:lnSpc>
                <a:spcPts val="8193"/>
              </a:lnSpc>
              <a:spcBef>
                <a:spcPct val="0"/>
              </a:spcBef>
            </a:pPr>
            <a:r>
              <a:rPr lang="en-US" sz="5852" spc="380">
                <a:solidFill>
                  <a:srgbClr val="1B9461"/>
                </a:solidFill>
                <a:latin typeface="Poppins Bold"/>
              </a:rPr>
              <a:t>How do you teach public speaking skills?</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0" t="-9222" r="0" b="-9222"/>
            </a:stretch>
          </a:blipFill>
        </p:spPr>
      </p:sp>
      <p:grpSp>
        <p:nvGrpSpPr>
          <p:cNvPr name="Group 3" id="3"/>
          <p:cNvGrpSpPr/>
          <p:nvPr/>
        </p:nvGrpSpPr>
        <p:grpSpPr>
          <a:xfrm rot="0">
            <a:off x="0" y="0"/>
            <a:ext cx="1028700" cy="1771441"/>
            <a:chOff x="0" y="0"/>
            <a:chExt cx="270933" cy="466552"/>
          </a:xfrm>
        </p:grpSpPr>
        <p:sp>
          <p:nvSpPr>
            <p:cNvPr name="Freeform 4" id="4"/>
            <p:cNvSpPr/>
            <p:nvPr/>
          </p:nvSpPr>
          <p:spPr>
            <a:xfrm flipH="false" flipV="false" rot="0">
              <a:off x="0" y="0"/>
              <a:ext cx="270933" cy="466552"/>
            </a:xfrm>
            <a:custGeom>
              <a:avLst/>
              <a:gdLst/>
              <a:ahLst/>
              <a:cxnLst/>
              <a:rect r="r" b="b" t="t" l="l"/>
              <a:pathLst>
                <a:path h="466552" w="270933">
                  <a:moveTo>
                    <a:pt x="0" y="0"/>
                  </a:moveTo>
                  <a:lnTo>
                    <a:pt x="270933" y="0"/>
                  </a:lnTo>
                  <a:lnTo>
                    <a:pt x="270933" y="466552"/>
                  </a:lnTo>
                  <a:lnTo>
                    <a:pt x="0" y="466552"/>
                  </a:lnTo>
                  <a:close/>
                </a:path>
              </a:pathLst>
            </a:custGeom>
            <a:solidFill>
              <a:srgbClr val="1B9461"/>
            </a:solidFill>
          </p:spPr>
        </p:sp>
        <p:sp>
          <p:nvSpPr>
            <p:cNvPr name="TextBox 5" id="5"/>
            <p:cNvSpPr txBox="true"/>
            <p:nvPr/>
          </p:nvSpPr>
          <p:spPr>
            <a:xfrm>
              <a:off x="0" y="-57150"/>
              <a:ext cx="270933" cy="523702"/>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0" y="8088569"/>
            <a:ext cx="1028700" cy="1169731"/>
            <a:chOff x="0" y="0"/>
            <a:chExt cx="270933" cy="308077"/>
          </a:xfrm>
        </p:grpSpPr>
        <p:sp>
          <p:nvSpPr>
            <p:cNvPr name="Freeform 7" id="7"/>
            <p:cNvSpPr/>
            <p:nvPr/>
          </p:nvSpPr>
          <p:spPr>
            <a:xfrm flipH="false" flipV="false" rot="0">
              <a:off x="0" y="0"/>
              <a:ext cx="270933" cy="308077"/>
            </a:xfrm>
            <a:custGeom>
              <a:avLst/>
              <a:gdLst/>
              <a:ahLst/>
              <a:cxnLst/>
              <a:rect r="r" b="b" t="t" l="l"/>
              <a:pathLst>
                <a:path h="308077" w="270933">
                  <a:moveTo>
                    <a:pt x="0" y="0"/>
                  </a:moveTo>
                  <a:lnTo>
                    <a:pt x="270933" y="0"/>
                  </a:lnTo>
                  <a:lnTo>
                    <a:pt x="270933" y="308077"/>
                  </a:lnTo>
                  <a:lnTo>
                    <a:pt x="0" y="308077"/>
                  </a:lnTo>
                  <a:close/>
                </a:path>
              </a:pathLst>
            </a:custGeom>
            <a:solidFill>
              <a:srgbClr val="222222"/>
            </a:solidFill>
          </p:spPr>
        </p:sp>
        <p:sp>
          <p:nvSpPr>
            <p:cNvPr name="TextBox 8" id="8"/>
            <p:cNvSpPr txBox="true"/>
            <p:nvPr/>
          </p:nvSpPr>
          <p:spPr>
            <a:xfrm>
              <a:off x="0" y="-57150"/>
              <a:ext cx="270933" cy="365227"/>
            </a:xfrm>
            <a:prstGeom prst="rect">
              <a:avLst/>
            </a:prstGeom>
          </p:spPr>
          <p:txBody>
            <a:bodyPr anchor="ctr" rtlCol="false" tIns="50800" lIns="50800" bIns="50800" rIns="50800"/>
            <a:lstStyle/>
            <a:p>
              <a:pPr algn="ctr">
                <a:lnSpc>
                  <a:spcPts val="2659"/>
                </a:lnSpc>
              </a:pPr>
            </a:p>
          </p:txBody>
        </p:sp>
      </p:grpSp>
      <p:sp>
        <p:nvSpPr>
          <p:cNvPr name="Freeform 9" id="9"/>
          <p:cNvSpPr/>
          <p:nvPr/>
        </p:nvSpPr>
        <p:spPr>
          <a:xfrm flipH="false" flipV="false" rot="0">
            <a:off x="16780649" y="8885345"/>
            <a:ext cx="919202" cy="745910"/>
          </a:xfrm>
          <a:custGeom>
            <a:avLst/>
            <a:gdLst/>
            <a:ahLst/>
            <a:cxnLst/>
            <a:rect r="r" b="b" t="t" l="l"/>
            <a:pathLst>
              <a:path h="745910" w="919202">
                <a:moveTo>
                  <a:pt x="0" y="0"/>
                </a:moveTo>
                <a:lnTo>
                  <a:pt x="919202" y="0"/>
                </a:lnTo>
                <a:lnTo>
                  <a:pt x="919202" y="745910"/>
                </a:lnTo>
                <a:lnTo>
                  <a:pt x="0" y="74591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0" id="10"/>
          <p:cNvSpPr txBox="true"/>
          <p:nvPr/>
        </p:nvSpPr>
        <p:spPr>
          <a:xfrm rot="0">
            <a:off x="1723107" y="3081238"/>
            <a:ext cx="11011313" cy="8332084"/>
          </a:xfrm>
          <a:prstGeom prst="rect">
            <a:avLst/>
          </a:prstGeom>
        </p:spPr>
        <p:txBody>
          <a:bodyPr anchor="t" rtlCol="false" tIns="0" lIns="0" bIns="0" rIns="0">
            <a:spAutoFit/>
          </a:bodyPr>
          <a:lstStyle/>
          <a:p>
            <a:pPr algn="l">
              <a:lnSpc>
                <a:spcPts val="3204"/>
              </a:lnSpc>
            </a:pPr>
            <a:r>
              <a:rPr lang="en-US" sz="2288" spc="148">
                <a:solidFill>
                  <a:srgbClr val="222222"/>
                </a:solidFill>
                <a:latin typeface="Poppins Bold"/>
              </a:rPr>
              <a:t>Utilize Visual Aids</a:t>
            </a:r>
          </a:p>
          <a:p>
            <a:pPr algn="l" marL="494175" indent="-247087" lvl="1">
              <a:lnSpc>
                <a:spcPts val="3204"/>
              </a:lnSpc>
              <a:buFont typeface="Arial"/>
              <a:buChar char="•"/>
            </a:pPr>
            <a:r>
              <a:rPr lang="en-US" sz="2288" spc="148">
                <a:solidFill>
                  <a:srgbClr val="222222"/>
                </a:solidFill>
                <a:latin typeface="Poppins"/>
              </a:rPr>
              <a:t>Train on how to effectively use visual aids, such as slides or props.</a:t>
            </a:r>
          </a:p>
          <a:p>
            <a:pPr algn="l" marL="494175" indent="-247087" lvl="1">
              <a:lnSpc>
                <a:spcPts val="3204"/>
              </a:lnSpc>
              <a:buFont typeface="Arial"/>
              <a:buChar char="•"/>
            </a:pPr>
            <a:r>
              <a:rPr lang="en-US" sz="2288" spc="148">
                <a:solidFill>
                  <a:srgbClr val="222222"/>
                </a:solidFill>
                <a:latin typeface="Poppins"/>
              </a:rPr>
              <a:t>Emphasize that visuals should enhance, not distract from, the message.</a:t>
            </a:r>
          </a:p>
          <a:p>
            <a:pPr algn="l">
              <a:lnSpc>
                <a:spcPts val="3204"/>
              </a:lnSpc>
            </a:pPr>
          </a:p>
          <a:p>
            <a:pPr algn="l">
              <a:lnSpc>
                <a:spcPts val="3204"/>
              </a:lnSpc>
            </a:pPr>
            <a:r>
              <a:rPr lang="en-US" sz="2288" spc="148">
                <a:solidFill>
                  <a:srgbClr val="222222"/>
                </a:solidFill>
                <a:latin typeface="Poppins Bold"/>
              </a:rPr>
              <a:t>Encourage Authenticity</a:t>
            </a:r>
          </a:p>
          <a:p>
            <a:pPr algn="l" marL="494175" indent="-247087" lvl="1">
              <a:lnSpc>
                <a:spcPts val="3204"/>
              </a:lnSpc>
              <a:buFont typeface="Arial"/>
              <a:buChar char="•"/>
            </a:pPr>
            <a:r>
              <a:rPr lang="en-US" sz="2288" spc="148">
                <a:solidFill>
                  <a:srgbClr val="222222"/>
                </a:solidFill>
                <a:latin typeface="Poppins"/>
              </a:rPr>
              <a:t>Encouraging authenticity in public speaking is crucial for creating genuine connections with the audience and establishing credibility. </a:t>
            </a:r>
          </a:p>
          <a:p>
            <a:pPr algn="l" marL="494175" indent="-247087" lvl="1">
              <a:lnSpc>
                <a:spcPts val="3204"/>
              </a:lnSpc>
              <a:buFont typeface="Arial"/>
              <a:buChar char="•"/>
            </a:pPr>
            <a:r>
              <a:rPr lang="en-US" sz="2288" spc="148">
                <a:solidFill>
                  <a:srgbClr val="222222"/>
                </a:solidFill>
                <a:latin typeface="Poppins"/>
              </a:rPr>
              <a:t>By encouraging authenticity in public speaking, 4-H professionals can help youth develop a communication style that is not only effective but also genuine and impactful. This skill not only serves them well in 4-H activities but also in various aspects of their personal and professional lives.</a:t>
            </a:r>
          </a:p>
          <a:p>
            <a:pPr algn="l">
              <a:lnSpc>
                <a:spcPts val="3333"/>
              </a:lnSpc>
            </a:pPr>
          </a:p>
          <a:p>
            <a:pPr algn="l">
              <a:lnSpc>
                <a:spcPts val="3720"/>
              </a:lnSpc>
            </a:pPr>
          </a:p>
          <a:p>
            <a:pPr algn="l">
              <a:lnSpc>
                <a:spcPts val="3720"/>
              </a:lnSpc>
            </a:pPr>
          </a:p>
          <a:p>
            <a:pPr algn="l">
              <a:lnSpc>
                <a:spcPts val="3720"/>
              </a:lnSpc>
            </a:pPr>
          </a:p>
          <a:p>
            <a:pPr algn="l">
              <a:lnSpc>
                <a:spcPts val="3720"/>
              </a:lnSpc>
              <a:spcBef>
                <a:spcPct val="0"/>
              </a:spcBef>
            </a:pPr>
          </a:p>
        </p:txBody>
      </p:sp>
      <p:grpSp>
        <p:nvGrpSpPr>
          <p:cNvPr name="Group 11" id="11"/>
          <p:cNvGrpSpPr/>
          <p:nvPr/>
        </p:nvGrpSpPr>
        <p:grpSpPr>
          <a:xfrm rot="0">
            <a:off x="0" y="9258300"/>
            <a:ext cx="1028700" cy="1028700"/>
            <a:chOff x="0" y="0"/>
            <a:chExt cx="270933" cy="270933"/>
          </a:xfrm>
        </p:grpSpPr>
        <p:sp>
          <p:nvSpPr>
            <p:cNvPr name="Freeform 12" id="12"/>
            <p:cNvSpPr/>
            <p:nvPr/>
          </p:nvSpPr>
          <p:spPr>
            <a:xfrm flipH="false" flipV="false" rot="0">
              <a:off x="0" y="0"/>
              <a:ext cx="270933" cy="270933"/>
            </a:xfrm>
            <a:custGeom>
              <a:avLst/>
              <a:gdLst/>
              <a:ahLst/>
              <a:cxnLst/>
              <a:rect r="r" b="b" t="t" l="l"/>
              <a:pathLst>
                <a:path h="270933" w="270933">
                  <a:moveTo>
                    <a:pt x="0" y="0"/>
                  </a:moveTo>
                  <a:lnTo>
                    <a:pt x="270933" y="0"/>
                  </a:lnTo>
                  <a:lnTo>
                    <a:pt x="270933" y="270933"/>
                  </a:lnTo>
                  <a:lnTo>
                    <a:pt x="0" y="270933"/>
                  </a:lnTo>
                  <a:close/>
                </a:path>
              </a:pathLst>
            </a:custGeom>
            <a:solidFill>
              <a:srgbClr val="1B9461"/>
            </a:solidFill>
            <a:ln cap="sq">
              <a:noFill/>
              <a:prstDash val="solid"/>
              <a:miter/>
            </a:ln>
          </p:spPr>
        </p:sp>
        <p:sp>
          <p:nvSpPr>
            <p:cNvPr name="TextBox 13" id="13"/>
            <p:cNvSpPr txBox="true"/>
            <p:nvPr/>
          </p:nvSpPr>
          <p:spPr>
            <a:xfrm>
              <a:off x="0" y="-57150"/>
              <a:ext cx="270933" cy="328083"/>
            </a:xfrm>
            <a:prstGeom prst="rect">
              <a:avLst/>
            </a:prstGeom>
          </p:spPr>
          <p:txBody>
            <a:bodyPr anchor="ctr" rtlCol="false" tIns="50800" lIns="50800" bIns="50800" rIns="50800"/>
            <a:lstStyle/>
            <a:p>
              <a:pPr algn="ctr">
                <a:lnSpc>
                  <a:spcPts val="2659"/>
                </a:lnSpc>
              </a:pPr>
            </a:p>
          </p:txBody>
        </p:sp>
      </p:grpSp>
      <p:sp>
        <p:nvSpPr>
          <p:cNvPr name="AutoShape 14" id="14"/>
          <p:cNvSpPr/>
          <p:nvPr/>
        </p:nvSpPr>
        <p:spPr>
          <a:xfrm>
            <a:off x="1723107" y="9277350"/>
            <a:ext cx="14479624" cy="0"/>
          </a:xfrm>
          <a:prstGeom prst="line">
            <a:avLst/>
          </a:prstGeom>
          <a:ln cap="flat" w="38100">
            <a:solidFill>
              <a:srgbClr val="1B9461"/>
            </a:solidFill>
            <a:prstDash val="solid"/>
            <a:headEnd type="none" len="sm" w="sm"/>
            <a:tailEnd type="none" len="sm" w="sm"/>
          </a:ln>
        </p:spPr>
      </p:sp>
      <p:sp>
        <p:nvSpPr>
          <p:cNvPr name="AutoShape 15" id="15"/>
          <p:cNvSpPr/>
          <p:nvPr/>
        </p:nvSpPr>
        <p:spPr>
          <a:xfrm flipH="true">
            <a:off x="17240250" y="3024088"/>
            <a:ext cx="0" cy="5293724"/>
          </a:xfrm>
          <a:prstGeom prst="line">
            <a:avLst/>
          </a:prstGeom>
          <a:ln cap="flat" w="38100">
            <a:solidFill>
              <a:srgbClr val="1B9461"/>
            </a:solidFill>
            <a:prstDash val="solid"/>
            <a:headEnd type="none" len="sm" w="sm"/>
            <a:tailEnd type="none" len="sm" w="sm"/>
          </a:ln>
        </p:spPr>
      </p:sp>
      <p:sp>
        <p:nvSpPr>
          <p:cNvPr name="Freeform 16" id="16"/>
          <p:cNvSpPr/>
          <p:nvPr/>
        </p:nvSpPr>
        <p:spPr>
          <a:xfrm flipH="false" flipV="false" rot="5324316">
            <a:off x="14890109" y="-3175249"/>
            <a:ext cx="6662432" cy="5614266"/>
          </a:xfrm>
          <a:custGeom>
            <a:avLst/>
            <a:gdLst/>
            <a:ahLst/>
            <a:cxnLst/>
            <a:rect r="r" b="b" t="t" l="l"/>
            <a:pathLst>
              <a:path h="5614266" w="6662432">
                <a:moveTo>
                  <a:pt x="0" y="0"/>
                </a:moveTo>
                <a:lnTo>
                  <a:pt x="6662432" y="0"/>
                </a:lnTo>
                <a:lnTo>
                  <a:pt x="6662432" y="5614266"/>
                </a:lnTo>
                <a:lnTo>
                  <a:pt x="0" y="561426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7" id="17"/>
          <p:cNvGrpSpPr/>
          <p:nvPr/>
        </p:nvGrpSpPr>
        <p:grpSpPr>
          <a:xfrm rot="0">
            <a:off x="16481007" y="1073135"/>
            <a:ext cx="1514312" cy="1301362"/>
            <a:chOff x="0" y="0"/>
            <a:chExt cx="812800" cy="698500"/>
          </a:xfrm>
        </p:grpSpPr>
        <p:sp>
          <p:nvSpPr>
            <p:cNvPr name="Freeform 18" id="18"/>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1B9461"/>
            </a:solidFill>
          </p:spPr>
        </p:sp>
        <p:sp>
          <p:nvSpPr>
            <p:cNvPr name="TextBox 19" id="19"/>
            <p:cNvSpPr txBox="true"/>
            <p:nvPr/>
          </p:nvSpPr>
          <p:spPr>
            <a:xfrm>
              <a:off x="114300" y="-57150"/>
              <a:ext cx="584200" cy="755650"/>
            </a:xfrm>
            <a:prstGeom prst="rect">
              <a:avLst/>
            </a:prstGeom>
          </p:spPr>
          <p:txBody>
            <a:bodyPr anchor="ctr" rtlCol="false" tIns="50800" lIns="50800" bIns="50800" rIns="50800"/>
            <a:lstStyle/>
            <a:p>
              <a:pPr algn="ctr">
                <a:lnSpc>
                  <a:spcPts val="2659"/>
                </a:lnSpc>
              </a:pPr>
            </a:p>
          </p:txBody>
        </p:sp>
      </p:grpSp>
      <p:sp>
        <p:nvSpPr>
          <p:cNvPr name="AutoShape 20" id="20"/>
          <p:cNvSpPr/>
          <p:nvPr/>
        </p:nvSpPr>
        <p:spPr>
          <a:xfrm>
            <a:off x="1723107" y="2460438"/>
            <a:ext cx="903745" cy="0"/>
          </a:xfrm>
          <a:prstGeom prst="line">
            <a:avLst/>
          </a:prstGeom>
          <a:ln cap="flat" w="238125">
            <a:solidFill>
              <a:srgbClr val="1B9461"/>
            </a:solidFill>
            <a:prstDash val="solid"/>
            <a:headEnd type="none" len="sm" w="sm"/>
            <a:tailEnd type="none" len="sm" w="sm"/>
          </a:ln>
        </p:spPr>
      </p:sp>
      <p:sp>
        <p:nvSpPr>
          <p:cNvPr name="TextBox 21" id="21"/>
          <p:cNvSpPr txBox="true"/>
          <p:nvPr/>
        </p:nvSpPr>
        <p:spPr>
          <a:xfrm rot="0">
            <a:off x="2023316" y="156163"/>
            <a:ext cx="13318224" cy="2089725"/>
          </a:xfrm>
          <a:prstGeom prst="rect">
            <a:avLst/>
          </a:prstGeom>
        </p:spPr>
        <p:txBody>
          <a:bodyPr anchor="t" rtlCol="false" tIns="0" lIns="0" bIns="0" rIns="0">
            <a:spAutoFit/>
          </a:bodyPr>
          <a:lstStyle/>
          <a:p>
            <a:pPr algn="l">
              <a:lnSpc>
                <a:spcPts val="8193"/>
              </a:lnSpc>
              <a:spcBef>
                <a:spcPct val="0"/>
              </a:spcBef>
            </a:pPr>
            <a:r>
              <a:rPr lang="en-US" sz="5852" spc="380">
                <a:solidFill>
                  <a:srgbClr val="1B9461"/>
                </a:solidFill>
                <a:latin typeface="Poppins Bold"/>
              </a:rPr>
              <a:t>How do you teach public speaking skills?</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3"/>
            <a:stretch>
              <a:fillRect l="0" t="-9222" r="0" b="-9222"/>
            </a:stretch>
          </a:blipFill>
        </p:spPr>
      </p:sp>
      <p:grpSp>
        <p:nvGrpSpPr>
          <p:cNvPr name="Group 3" id="3"/>
          <p:cNvGrpSpPr/>
          <p:nvPr/>
        </p:nvGrpSpPr>
        <p:grpSpPr>
          <a:xfrm rot="0">
            <a:off x="0" y="0"/>
            <a:ext cx="1028700" cy="1771441"/>
            <a:chOff x="0" y="0"/>
            <a:chExt cx="270933" cy="466552"/>
          </a:xfrm>
        </p:grpSpPr>
        <p:sp>
          <p:nvSpPr>
            <p:cNvPr name="Freeform 4" id="4"/>
            <p:cNvSpPr/>
            <p:nvPr/>
          </p:nvSpPr>
          <p:spPr>
            <a:xfrm flipH="false" flipV="false" rot="0">
              <a:off x="0" y="0"/>
              <a:ext cx="270933" cy="466552"/>
            </a:xfrm>
            <a:custGeom>
              <a:avLst/>
              <a:gdLst/>
              <a:ahLst/>
              <a:cxnLst/>
              <a:rect r="r" b="b" t="t" l="l"/>
              <a:pathLst>
                <a:path h="466552" w="270933">
                  <a:moveTo>
                    <a:pt x="0" y="0"/>
                  </a:moveTo>
                  <a:lnTo>
                    <a:pt x="270933" y="0"/>
                  </a:lnTo>
                  <a:lnTo>
                    <a:pt x="270933" y="466552"/>
                  </a:lnTo>
                  <a:lnTo>
                    <a:pt x="0" y="466552"/>
                  </a:lnTo>
                  <a:close/>
                </a:path>
              </a:pathLst>
            </a:custGeom>
            <a:solidFill>
              <a:srgbClr val="1B9461"/>
            </a:solidFill>
          </p:spPr>
        </p:sp>
        <p:sp>
          <p:nvSpPr>
            <p:cNvPr name="TextBox 5" id="5"/>
            <p:cNvSpPr txBox="true"/>
            <p:nvPr/>
          </p:nvSpPr>
          <p:spPr>
            <a:xfrm>
              <a:off x="0" y="-57150"/>
              <a:ext cx="270933" cy="523702"/>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0" y="8088569"/>
            <a:ext cx="1028700" cy="1169731"/>
            <a:chOff x="0" y="0"/>
            <a:chExt cx="270933" cy="308077"/>
          </a:xfrm>
        </p:grpSpPr>
        <p:sp>
          <p:nvSpPr>
            <p:cNvPr name="Freeform 7" id="7"/>
            <p:cNvSpPr/>
            <p:nvPr/>
          </p:nvSpPr>
          <p:spPr>
            <a:xfrm flipH="false" flipV="false" rot="0">
              <a:off x="0" y="0"/>
              <a:ext cx="270933" cy="308077"/>
            </a:xfrm>
            <a:custGeom>
              <a:avLst/>
              <a:gdLst/>
              <a:ahLst/>
              <a:cxnLst/>
              <a:rect r="r" b="b" t="t" l="l"/>
              <a:pathLst>
                <a:path h="308077" w="270933">
                  <a:moveTo>
                    <a:pt x="0" y="0"/>
                  </a:moveTo>
                  <a:lnTo>
                    <a:pt x="270933" y="0"/>
                  </a:lnTo>
                  <a:lnTo>
                    <a:pt x="270933" y="308077"/>
                  </a:lnTo>
                  <a:lnTo>
                    <a:pt x="0" y="308077"/>
                  </a:lnTo>
                  <a:close/>
                </a:path>
              </a:pathLst>
            </a:custGeom>
            <a:solidFill>
              <a:srgbClr val="222222"/>
            </a:solidFill>
          </p:spPr>
        </p:sp>
        <p:sp>
          <p:nvSpPr>
            <p:cNvPr name="TextBox 8" id="8"/>
            <p:cNvSpPr txBox="true"/>
            <p:nvPr/>
          </p:nvSpPr>
          <p:spPr>
            <a:xfrm>
              <a:off x="0" y="-57150"/>
              <a:ext cx="270933" cy="365227"/>
            </a:xfrm>
            <a:prstGeom prst="rect">
              <a:avLst/>
            </a:prstGeom>
          </p:spPr>
          <p:txBody>
            <a:bodyPr anchor="ctr" rtlCol="false" tIns="50800" lIns="50800" bIns="50800" rIns="50800"/>
            <a:lstStyle/>
            <a:p>
              <a:pPr algn="ctr">
                <a:lnSpc>
                  <a:spcPts val="2659"/>
                </a:lnSpc>
              </a:pPr>
            </a:p>
          </p:txBody>
        </p:sp>
      </p:grpSp>
      <p:sp>
        <p:nvSpPr>
          <p:cNvPr name="Freeform 9" id="9"/>
          <p:cNvSpPr/>
          <p:nvPr/>
        </p:nvSpPr>
        <p:spPr>
          <a:xfrm flipH="false" flipV="false" rot="0">
            <a:off x="16780649" y="8885345"/>
            <a:ext cx="919202" cy="745910"/>
          </a:xfrm>
          <a:custGeom>
            <a:avLst/>
            <a:gdLst/>
            <a:ahLst/>
            <a:cxnLst/>
            <a:rect r="r" b="b" t="t" l="l"/>
            <a:pathLst>
              <a:path h="745910" w="919202">
                <a:moveTo>
                  <a:pt x="0" y="0"/>
                </a:moveTo>
                <a:lnTo>
                  <a:pt x="919202" y="0"/>
                </a:lnTo>
                <a:lnTo>
                  <a:pt x="919202" y="745910"/>
                </a:lnTo>
                <a:lnTo>
                  <a:pt x="0" y="74591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0" id="10"/>
          <p:cNvGrpSpPr/>
          <p:nvPr/>
        </p:nvGrpSpPr>
        <p:grpSpPr>
          <a:xfrm rot="0">
            <a:off x="0" y="9258300"/>
            <a:ext cx="1028700" cy="1028700"/>
            <a:chOff x="0" y="0"/>
            <a:chExt cx="270933" cy="270933"/>
          </a:xfrm>
        </p:grpSpPr>
        <p:sp>
          <p:nvSpPr>
            <p:cNvPr name="Freeform 11" id="11"/>
            <p:cNvSpPr/>
            <p:nvPr/>
          </p:nvSpPr>
          <p:spPr>
            <a:xfrm flipH="false" flipV="false" rot="0">
              <a:off x="0" y="0"/>
              <a:ext cx="270933" cy="270933"/>
            </a:xfrm>
            <a:custGeom>
              <a:avLst/>
              <a:gdLst/>
              <a:ahLst/>
              <a:cxnLst/>
              <a:rect r="r" b="b" t="t" l="l"/>
              <a:pathLst>
                <a:path h="270933" w="270933">
                  <a:moveTo>
                    <a:pt x="0" y="0"/>
                  </a:moveTo>
                  <a:lnTo>
                    <a:pt x="270933" y="0"/>
                  </a:lnTo>
                  <a:lnTo>
                    <a:pt x="270933" y="270933"/>
                  </a:lnTo>
                  <a:lnTo>
                    <a:pt x="0" y="270933"/>
                  </a:lnTo>
                  <a:close/>
                </a:path>
              </a:pathLst>
            </a:custGeom>
            <a:solidFill>
              <a:srgbClr val="1B9461"/>
            </a:solidFill>
            <a:ln cap="sq">
              <a:noFill/>
              <a:prstDash val="solid"/>
              <a:miter/>
            </a:ln>
          </p:spPr>
        </p:sp>
        <p:sp>
          <p:nvSpPr>
            <p:cNvPr name="TextBox 12" id="12"/>
            <p:cNvSpPr txBox="true"/>
            <p:nvPr/>
          </p:nvSpPr>
          <p:spPr>
            <a:xfrm>
              <a:off x="0" y="-57150"/>
              <a:ext cx="270933" cy="328083"/>
            </a:xfrm>
            <a:prstGeom prst="rect">
              <a:avLst/>
            </a:prstGeom>
          </p:spPr>
          <p:txBody>
            <a:bodyPr anchor="ctr" rtlCol="false" tIns="50800" lIns="50800" bIns="50800" rIns="50800"/>
            <a:lstStyle/>
            <a:p>
              <a:pPr algn="ctr">
                <a:lnSpc>
                  <a:spcPts val="2659"/>
                </a:lnSpc>
              </a:pPr>
            </a:p>
          </p:txBody>
        </p:sp>
      </p:grpSp>
      <p:sp>
        <p:nvSpPr>
          <p:cNvPr name="AutoShape 13" id="13"/>
          <p:cNvSpPr/>
          <p:nvPr/>
        </p:nvSpPr>
        <p:spPr>
          <a:xfrm>
            <a:off x="1723107" y="9277350"/>
            <a:ext cx="14479624" cy="0"/>
          </a:xfrm>
          <a:prstGeom prst="line">
            <a:avLst/>
          </a:prstGeom>
          <a:ln cap="flat" w="38100">
            <a:solidFill>
              <a:srgbClr val="1B9461"/>
            </a:solidFill>
            <a:prstDash val="solid"/>
            <a:headEnd type="none" len="sm" w="sm"/>
            <a:tailEnd type="none" len="sm" w="sm"/>
          </a:ln>
        </p:spPr>
      </p:sp>
      <p:sp>
        <p:nvSpPr>
          <p:cNvPr name="AutoShape 14" id="14"/>
          <p:cNvSpPr/>
          <p:nvPr/>
        </p:nvSpPr>
        <p:spPr>
          <a:xfrm flipH="true">
            <a:off x="17240250" y="3024088"/>
            <a:ext cx="0" cy="5293724"/>
          </a:xfrm>
          <a:prstGeom prst="line">
            <a:avLst/>
          </a:prstGeom>
          <a:ln cap="flat" w="38100">
            <a:solidFill>
              <a:srgbClr val="1B9461"/>
            </a:solidFill>
            <a:prstDash val="solid"/>
            <a:headEnd type="none" len="sm" w="sm"/>
            <a:tailEnd type="none" len="sm" w="sm"/>
          </a:ln>
        </p:spPr>
      </p:sp>
      <p:sp>
        <p:nvSpPr>
          <p:cNvPr name="Freeform 15" id="15"/>
          <p:cNvSpPr/>
          <p:nvPr/>
        </p:nvSpPr>
        <p:spPr>
          <a:xfrm flipH="false" flipV="false" rot="5324316">
            <a:off x="14890109" y="-3175249"/>
            <a:ext cx="6662432" cy="5614266"/>
          </a:xfrm>
          <a:custGeom>
            <a:avLst/>
            <a:gdLst/>
            <a:ahLst/>
            <a:cxnLst/>
            <a:rect r="r" b="b" t="t" l="l"/>
            <a:pathLst>
              <a:path h="5614266" w="6662432">
                <a:moveTo>
                  <a:pt x="0" y="0"/>
                </a:moveTo>
                <a:lnTo>
                  <a:pt x="6662432" y="0"/>
                </a:lnTo>
                <a:lnTo>
                  <a:pt x="6662432" y="5614266"/>
                </a:lnTo>
                <a:lnTo>
                  <a:pt x="0" y="561426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16" id="16"/>
          <p:cNvGrpSpPr/>
          <p:nvPr/>
        </p:nvGrpSpPr>
        <p:grpSpPr>
          <a:xfrm rot="0">
            <a:off x="16481007" y="1073135"/>
            <a:ext cx="1514312" cy="1301362"/>
            <a:chOff x="0" y="0"/>
            <a:chExt cx="812800" cy="698500"/>
          </a:xfrm>
        </p:grpSpPr>
        <p:sp>
          <p:nvSpPr>
            <p:cNvPr name="Freeform 17" id="17"/>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1B9461"/>
            </a:solidFill>
          </p:spPr>
        </p:sp>
        <p:sp>
          <p:nvSpPr>
            <p:cNvPr name="TextBox 18" id="18"/>
            <p:cNvSpPr txBox="true"/>
            <p:nvPr/>
          </p:nvSpPr>
          <p:spPr>
            <a:xfrm>
              <a:off x="114300" y="-57150"/>
              <a:ext cx="584200" cy="755650"/>
            </a:xfrm>
            <a:prstGeom prst="rect">
              <a:avLst/>
            </a:prstGeom>
          </p:spPr>
          <p:txBody>
            <a:bodyPr anchor="ctr" rtlCol="false" tIns="50800" lIns="50800" bIns="50800" rIns="50800"/>
            <a:lstStyle/>
            <a:p>
              <a:pPr algn="ctr">
                <a:lnSpc>
                  <a:spcPts val="2659"/>
                </a:lnSpc>
              </a:pPr>
            </a:p>
          </p:txBody>
        </p:sp>
      </p:grpSp>
      <p:sp>
        <p:nvSpPr>
          <p:cNvPr name="AutoShape 19" id="19"/>
          <p:cNvSpPr/>
          <p:nvPr/>
        </p:nvSpPr>
        <p:spPr>
          <a:xfrm>
            <a:off x="1723107" y="2460438"/>
            <a:ext cx="903745" cy="0"/>
          </a:xfrm>
          <a:prstGeom prst="line">
            <a:avLst/>
          </a:prstGeom>
          <a:ln cap="flat" w="238125">
            <a:solidFill>
              <a:srgbClr val="1B9461"/>
            </a:solidFill>
            <a:prstDash val="solid"/>
            <a:headEnd type="none" len="sm" w="sm"/>
            <a:tailEnd type="none" len="sm" w="sm"/>
          </a:ln>
        </p:spPr>
      </p:sp>
      <p:grpSp>
        <p:nvGrpSpPr>
          <p:cNvPr name="Group 20" id="20"/>
          <p:cNvGrpSpPr/>
          <p:nvPr/>
        </p:nvGrpSpPr>
        <p:grpSpPr>
          <a:xfrm rot="0">
            <a:off x="1723107" y="3635735"/>
            <a:ext cx="4566330" cy="4566330"/>
            <a:chOff x="0" y="0"/>
            <a:chExt cx="812800" cy="812800"/>
          </a:xfrm>
        </p:grpSpPr>
        <p:sp>
          <p:nvSpPr>
            <p:cNvPr name="Freeform 21" id="21">
              <a:hlinkClick r:id="rId8" tooltip="https://docs.google.com/spreadsheets/d/1iUXFMYaEAvCui8Nd1hMGBVfCWWcy9vHCUMoCjGrbu3k/edit#gid=1292410311"/>
            </p:cNvPr>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blipFill>
              <a:blip r:embed="rId9"/>
              <a:stretch>
                <a:fillRect l="-55263" t="0" r="-55263" b="0"/>
              </a:stretch>
            </a:blipFill>
            <a:ln w="190500" cap="sq">
              <a:solidFill>
                <a:srgbClr val="FFFFFF"/>
              </a:solidFill>
              <a:prstDash val="solid"/>
              <a:miter/>
            </a:ln>
          </p:spPr>
        </p:sp>
      </p:grpSp>
      <p:grpSp>
        <p:nvGrpSpPr>
          <p:cNvPr name="Group 22" id="22"/>
          <p:cNvGrpSpPr/>
          <p:nvPr/>
        </p:nvGrpSpPr>
        <p:grpSpPr>
          <a:xfrm rot="0">
            <a:off x="11914678" y="3635735"/>
            <a:ext cx="4566330" cy="4566330"/>
            <a:chOff x="0" y="0"/>
            <a:chExt cx="812800" cy="812800"/>
          </a:xfrm>
        </p:grpSpPr>
        <p:sp>
          <p:nvSpPr>
            <p:cNvPr name="Freeform 23" id="23">
              <a:hlinkClick r:id="rId10" tooltip="https://www.youtube.com/watch?v=p8jlsnKktk0"/>
            </p:cNvPr>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blipFill>
              <a:blip r:embed="rId11"/>
              <a:stretch>
                <a:fillRect l="-24906" t="0" r="-24906" b="0"/>
              </a:stretch>
            </a:blipFill>
            <a:ln w="190500" cap="sq">
              <a:solidFill>
                <a:srgbClr val="FFFFFF"/>
              </a:solidFill>
              <a:prstDash val="solid"/>
              <a:miter/>
            </a:ln>
          </p:spPr>
        </p:sp>
      </p:grpSp>
      <p:sp>
        <p:nvSpPr>
          <p:cNvPr name="Freeform 24" id="24">
            <a:hlinkClick r:id="rId13" tooltip="https://youtu.be/ZxDM9VcpzBU"/>
          </p:cNvPr>
          <p:cNvSpPr/>
          <p:nvPr/>
        </p:nvSpPr>
        <p:spPr>
          <a:xfrm flipH="false" flipV="false" rot="0">
            <a:off x="6570397" y="4168551"/>
            <a:ext cx="5063320" cy="2873140"/>
          </a:xfrm>
          <a:custGeom>
            <a:avLst/>
            <a:gdLst/>
            <a:ahLst/>
            <a:cxnLst/>
            <a:rect r="r" b="b" t="t" l="l"/>
            <a:pathLst>
              <a:path h="2873140" w="5063320">
                <a:moveTo>
                  <a:pt x="0" y="0"/>
                </a:moveTo>
                <a:lnTo>
                  <a:pt x="5063320" y="0"/>
                </a:lnTo>
                <a:lnTo>
                  <a:pt x="5063320" y="2873140"/>
                </a:lnTo>
                <a:lnTo>
                  <a:pt x="0" y="2873140"/>
                </a:lnTo>
                <a:lnTo>
                  <a:pt x="0" y="0"/>
                </a:lnTo>
                <a:close/>
              </a:path>
            </a:pathLst>
          </a:custGeom>
          <a:blipFill>
            <a:blip r:embed="rId12"/>
            <a:stretch>
              <a:fillRect l="0" t="0" r="0" b="0"/>
            </a:stretch>
          </a:blipFill>
        </p:spPr>
      </p:sp>
      <p:sp>
        <p:nvSpPr>
          <p:cNvPr name="Freeform 25" id="25">
            <a:hlinkClick r:id="rId15" tooltip="https://youtu.be/ZxDM9VcpzBU"/>
          </p:cNvPr>
          <p:cNvSpPr/>
          <p:nvPr/>
        </p:nvSpPr>
        <p:spPr>
          <a:xfrm flipH="false" flipV="false" rot="0">
            <a:off x="6458970" y="4168551"/>
            <a:ext cx="5030992" cy="3779532"/>
          </a:xfrm>
          <a:custGeom>
            <a:avLst/>
            <a:gdLst/>
            <a:ahLst/>
            <a:cxnLst/>
            <a:rect r="r" b="b" t="t" l="l"/>
            <a:pathLst>
              <a:path h="3779532" w="5030992">
                <a:moveTo>
                  <a:pt x="0" y="0"/>
                </a:moveTo>
                <a:lnTo>
                  <a:pt x="5030992" y="0"/>
                </a:lnTo>
                <a:lnTo>
                  <a:pt x="5030992" y="3779533"/>
                </a:lnTo>
                <a:lnTo>
                  <a:pt x="0" y="3779533"/>
                </a:lnTo>
                <a:lnTo>
                  <a:pt x="0" y="0"/>
                </a:lnTo>
                <a:close/>
              </a:path>
            </a:pathLst>
          </a:custGeom>
          <a:blipFill>
            <a:blip r:embed="rId14"/>
            <a:stretch>
              <a:fillRect l="0" t="0" r="0" b="0"/>
            </a:stretch>
          </a:blipFill>
        </p:spPr>
      </p:sp>
      <p:sp>
        <p:nvSpPr>
          <p:cNvPr name="TextBox 26" id="26"/>
          <p:cNvSpPr txBox="true"/>
          <p:nvPr/>
        </p:nvSpPr>
        <p:spPr>
          <a:xfrm rot="0">
            <a:off x="1723107" y="900442"/>
            <a:ext cx="8143355" cy="1051500"/>
          </a:xfrm>
          <a:prstGeom prst="rect">
            <a:avLst/>
          </a:prstGeom>
        </p:spPr>
        <p:txBody>
          <a:bodyPr anchor="t" rtlCol="false" tIns="0" lIns="0" bIns="0" rIns="0">
            <a:spAutoFit/>
          </a:bodyPr>
          <a:lstStyle/>
          <a:p>
            <a:pPr algn="l">
              <a:lnSpc>
                <a:spcPts val="8193"/>
              </a:lnSpc>
              <a:spcBef>
                <a:spcPct val="0"/>
              </a:spcBef>
            </a:pPr>
            <a:r>
              <a:rPr lang="en-US" sz="5852" spc="380">
                <a:solidFill>
                  <a:srgbClr val="1B9461"/>
                </a:solidFill>
                <a:latin typeface="Poppins Bold"/>
              </a:rPr>
              <a:t>How to Video!</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9222" r="0" b="-9222"/>
            </a:stretch>
          </a:blipFill>
        </p:spPr>
      </p:sp>
      <p:sp>
        <p:nvSpPr>
          <p:cNvPr name="Freeform 3" id="3"/>
          <p:cNvSpPr/>
          <p:nvPr/>
        </p:nvSpPr>
        <p:spPr>
          <a:xfrm flipH="false" flipV="false" rot="5324316">
            <a:off x="14890109" y="-3175249"/>
            <a:ext cx="6662432" cy="5614266"/>
          </a:xfrm>
          <a:custGeom>
            <a:avLst/>
            <a:gdLst/>
            <a:ahLst/>
            <a:cxnLst/>
            <a:rect r="r" b="b" t="t" l="l"/>
            <a:pathLst>
              <a:path h="5614266" w="6662432">
                <a:moveTo>
                  <a:pt x="0" y="0"/>
                </a:moveTo>
                <a:lnTo>
                  <a:pt x="6662432" y="0"/>
                </a:lnTo>
                <a:lnTo>
                  <a:pt x="6662432" y="5614266"/>
                </a:lnTo>
                <a:lnTo>
                  <a:pt x="0" y="561426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16481007" y="1073135"/>
            <a:ext cx="1514312" cy="1301362"/>
            <a:chOff x="0" y="0"/>
            <a:chExt cx="812800" cy="698500"/>
          </a:xfrm>
        </p:grpSpPr>
        <p:sp>
          <p:nvSpPr>
            <p:cNvPr name="Freeform 5" id="5"/>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FFFFFF"/>
            </a:solidFill>
          </p:spPr>
        </p:sp>
        <p:sp>
          <p:nvSpPr>
            <p:cNvPr name="TextBox 6" id="6"/>
            <p:cNvSpPr txBox="true"/>
            <p:nvPr/>
          </p:nvSpPr>
          <p:spPr>
            <a:xfrm>
              <a:off x="114300" y="-57150"/>
              <a:ext cx="584200" cy="755650"/>
            </a:xfrm>
            <a:prstGeom prst="rect">
              <a:avLst/>
            </a:prstGeom>
          </p:spPr>
          <p:txBody>
            <a:bodyPr anchor="ctr" rtlCol="false" tIns="50800" lIns="50800" bIns="50800" rIns="50800"/>
            <a:lstStyle/>
            <a:p>
              <a:pPr algn="ctr">
                <a:lnSpc>
                  <a:spcPts val="2659"/>
                </a:lnSpc>
              </a:pPr>
            </a:p>
          </p:txBody>
        </p:sp>
      </p:grpSp>
      <p:sp>
        <p:nvSpPr>
          <p:cNvPr name="Freeform 7" id="7"/>
          <p:cNvSpPr/>
          <p:nvPr/>
        </p:nvSpPr>
        <p:spPr>
          <a:xfrm flipH="false" flipV="false" rot="-5475683">
            <a:off x="-3331216" y="7818697"/>
            <a:ext cx="6662432" cy="5614266"/>
          </a:xfrm>
          <a:custGeom>
            <a:avLst/>
            <a:gdLst/>
            <a:ahLst/>
            <a:cxnLst/>
            <a:rect r="r" b="b" t="t" l="l"/>
            <a:pathLst>
              <a:path h="5614266" w="6662432">
                <a:moveTo>
                  <a:pt x="0" y="0"/>
                </a:moveTo>
                <a:lnTo>
                  <a:pt x="6662432" y="0"/>
                </a:lnTo>
                <a:lnTo>
                  <a:pt x="6662432" y="5614266"/>
                </a:lnTo>
                <a:lnTo>
                  <a:pt x="0" y="561426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8" id="8"/>
          <p:cNvGrpSpPr/>
          <p:nvPr/>
        </p:nvGrpSpPr>
        <p:grpSpPr>
          <a:xfrm rot="-10800000">
            <a:off x="226005" y="7883216"/>
            <a:ext cx="1514312" cy="1301362"/>
            <a:chOff x="0" y="0"/>
            <a:chExt cx="812800" cy="698500"/>
          </a:xfrm>
        </p:grpSpPr>
        <p:sp>
          <p:nvSpPr>
            <p:cNvPr name="Freeform 9" id="9"/>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FFFFFF"/>
            </a:solidFill>
          </p:spPr>
        </p:sp>
        <p:sp>
          <p:nvSpPr>
            <p:cNvPr name="TextBox 10" id="10"/>
            <p:cNvSpPr txBox="true"/>
            <p:nvPr/>
          </p:nvSpPr>
          <p:spPr>
            <a:xfrm>
              <a:off x="114300" y="-57150"/>
              <a:ext cx="584200" cy="755650"/>
            </a:xfrm>
            <a:prstGeom prst="rect">
              <a:avLst/>
            </a:prstGeom>
          </p:spPr>
          <p:txBody>
            <a:bodyPr anchor="ctr" rtlCol="false" tIns="50800" lIns="50800" bIns="50800" rIns="50800"/>
            <a:lstStyle/>
            <a:p>
              <a:pPr algn="ctr">
                <a:lnSpc>
                  <a:spcPts val="2659"/>
                </a:lnSpc>
              </a:pPr>
            </a:p>
          </p:txBody>
        </p:sp>
      </p:grpSp>
      <p:sp>
        <p:nvSpPr>
          <p:cNvPr name="TextBox 11" id="11"/>
          <p:cNvSpPr txBox="true"/>
          <p:nvPr/>
        </p:nvSpPr>
        <p:spPr>
          <a:xfrm rot="0">
            <a:off x="3608898" y="1917297"/>
            <a:ext cx="11070203" cy="5621112"/>
          </a:xfrm>
          <a:prstGeom prst="rect">
            <a:avLst/>
          </a:prstGeom>
        </p:spPr>
        <p:txBody>
          <a:bodyPr anchor="t" rtlCol="false" tIns="0" lIns="0" bIns="0" rIns="0">
            <a:spAutoFit/>
          </a:bodyPr>
          <a:lstStyle/>
          <a:p>
            <a:pPr algn="ctr">
              <a:lnSpc>
                <a:spcPts val="21974"/>
              </a:lnSpc>
              <a:spcBef>
                <a:spcPct val="0"/>
              </a:spcBef>
            </a:pPr>
            <a:r>
              <a:rPr lang="en-US" sz="15696" u="sng">
                <a:solidFill>
                  <a:srgbClr val="FFFFFF"/>
                </a:solidFill>
                <a:latin typeface="Poppins Bold"/>
                <a:hlinkClick r:id="rId6" tooltip="https://nc4h.ces.ncsu.edu/youth-3/4-h-awards-incentives-programs-2/presentations/"/>
              </a:rPr>
              <a:t>Getting Started</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222222"/>
        </a:solidFill>
      </p:bgPr>
    </p:bg>
    <p:spTree>
      <p:nvGrpSpPr>
        <p:cNvPr id="1" name=""/>
        <p:cNvGrpSpPr/>
        <p:nvPr/>
      </p:nvGrpSpPr>
      <p:grpSpPr>
        <a:xfrm>
          <a:off x="0" y="0"/>
          <a:ext cx="0" cy="0"/>
          <a:chOff x="0" y="0"/>
          <a:chExt cx="0" cy="0"/>
        </a:xfrm>
      </p:grpSpPr>
      <p:grpSp>
        <p:nvGrpSpPr>
          <p:cNvPr name="Group 2" id="2"/>
          <p:cNvGrpSpPr/>
          <p:nvPr/>
        </p:nvGrpSpPr>
        <p:grpSpPr>
          <a:xfrm rot="0">
            <a:off x="0" y="0"/>
            <a:ext cx="1028700" cy="1771441"/>
            <a:chOff x="0" y="0"/>
            <a:chExt cx="270933" cy="466552"/>
          </a:xfrm>
        </p:grpSpPr>
        <p:sp>
          <p:nvSpPr>
            <p:cNvPr name="Freeform 3" id="3"/>
            <p:cNvSpPr/>
            <p:nvPr/>
          </p:nvSpPr>
          <p:spPr>
            <a:xfrm flipH="false" flipV="false" rot="0">
              <a:off x="0" y="0"/>
              <a:ext cx="270933" cy="466552"/>
            </a:xfrm>
            <a:custGeom>
              <a:avLst/>
              <a:gdLst/>
              <a:ahLst/>
              <a:cxnLst/>
              <a:rect r="r" b="b" t="t" l="l"/>
              <a:pathLst>
                <a:path h="466552" w="270933">
                  <a:moveTo>
                    <a:pt x="0" y="0"/>
                  </a:moveTo>
                  <a:lnTo>
                    <a:pt x="270933" y="0"/>
                  </a:lnTo>
                  <a:lnTo>
                    <a:pt x="270933" y="466552"/>
                  </a:lnTo>
                  <a:lnTo>
                    <a:pt x="0" y="466552"/>
                  </a:lnTo>
                  <a:close/>
                </a:path>
              </a:pathLst>
            </a:custGeom>
            <a:solidFill>
              <a:srgbClr val="1B9461"/>
            </a:solidFill>
          </p:spPr>
        </p:sp>
        <p:sp>
          <p:nvSpPr>
            <p:cNvPr name="TextBox 4" id="4"/>
            <p:cNvSpPr txBox="true"/>
            <p:nvPr/>
          </p:nvSpPr>
          <p:spPr>
            <a:xfrm>
              <a:off x="0" y="-57150"/>
              <a:ext cx="270933" cy="523702"/>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0" y="8088569"/>
            <a:ext cx="1028700" cy="1169731"/>
            <a:chOff x="0" y="0"/>
            <a:chExt cx="270933" cy="308077"/>
          </a:xfrm>
        </p:grpSpPr>
        <p:sp>
          <p:nvSpPr>
            <p:cNvPr name="Freeform 6" id="6"/>
            <p:cNvSpPr/>
            <p:nvPr/>
          </p:nvSpPr>
          <p:spPr>
            <a:xfrm flipH="false" flipV="false" rot="0">
              <a:off x="0" y="0"/>
              <a:ext cx="270933" cy="308077"/>
            </a:xfrm>
            <a:custGeom>
              <a:avLst/>
              <a:gdLst/>
              <a:ahLst/>
              <a:cxnLst/>
              <a:rect r="r" b="b" t="t" l="l"/>
              <a:pathLst>
                <a:path h="308077" w="270933">
                  <a:moveTo>
                    <a:pt x="0" y="0"/>
                  </a:moveTo>
                  <a:lnTo>
                    <a:pt x="270933" y="0"/>
                  </a:lnTo>
                  <a:lnTo>
                    <a:pt x="270933" y="308077"/>
                  </a:lnTo>
                  <a:lnTo>
                    <a:pt x="0" y="308077"/>
                  </a:lnTo>
                  <a:close/>
                </a:path>
              </a:pathLst>
            </a:custGeom>
            <a:solidFill>
              <a:srgbClr val="F3F4F5">
                <a:alpha val="17647"/>
              </a:srgbClr>
            </a:solidFill>
            <a:ln cap="sq">
              <a:noFill/>
              <a:prstDash val="solid"/>
              <a:miter/>
            </a:ln>
          </p:spPr>
        </p:sp>
        <p:sp>
          <p:nvSpPr>
            <p:cNvPr name="TextBox 7" id="7"/>
            <p:cNvSpPr txBox="true"/>
            <p:nvPr/>
          </p:nvSpPr>
          <p:spPr>
            <a:xfrm>
              <a:off x="0" y="-57150"/>
              <a:ext cx="270933" cy="365227"/>
            </a:xfrm>
            <a:prstGeom prst="rect">
              <a:avLst/>
            </a:prstGeom>
          </p:spPr>
          <p:txBody>
            <a:bodyPr anchor="ctr" rtlCol="false" tIns="50800" lIns="50800" bIns="50800" rIns="50800"/>
            <a:lstStyle/>
            <a:p>
              <a:pPr algn="ctr" marL="0" indent="0" lvl="0">
                <a:lnSpc>
                  <a:spcPts val="2659"/>
                </a:lnSpc>
                <a:spcBef>
                  <a:spcPct val="0"/>
                </a:spcBef>
              </a:pPr>
            </a:p>
          </p:txBody>
        </p:sp>
      </p:grpSp>
      <p:sp>
        <p:nvSpPr>
          <p:cNvPr name="Freeform 8" id="8"/>
          <p:cNvSpPr/>
          <p:nvPr/>
        </p:nvSpPr>
        <p:spPr>
          <a:xfrm flipH="false" flipV="false" rot="0">
            <a:off x="16780649" y="8885345"/>
            <a:ext cx="919202" cy="745910"/>
          </a:xfrm>
          <a:custGeom>
            <a:avLst/>
            <a:gdLst/>
            <a:ahLst/>
            <a:cxnLst/>
            <a:rect r="r" b="b" t="t" l="l"/>
            <a:pathLst>
              <a:path h="745910" w="919202">
                <a:moveTo>
                  <a:pt x="0" y="0"/>
                </a:moveTo>
                <a:lnTo>
                  <a:pt x="919202" y="0"/>
                </a:lnTo>
                <a:lnTo>
                  <a:pt x="919202" y="745910"/>
                </a:lnTo>
                <a:lnTo>
                  <a:pt x="0" y="74591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9" id="9"/>
          <p:cNvSpPr txBox="true"/>
          <p:nvPr/>
        </p:nvSpPr>
        <p:spPr>
          <a:xfrm rot="0">
            <a:off x="2948123" y="2169340"/>
            <a:ext cx="11950297" cy="6565669"/>
          </a:xfrm>
          <a:prstGeom prst="rect">
            <a:avLst/>
          </a:prstGeom>
        </p:spPr>
        <p:txBody>
          <a:bodyPr anchor="t" rtlCol="false" tIns="0" lIns="0" bIns="0" rIns="0">
            <a:spAutoFit/>
          </a:bodyPr>
          <a:lstStyle/>
          <a:p>
            <a:pPr algn="l" marL="622673" indent="-311336" lvl="1">
              <a:lnSpc>
                <a:spcPts val="4037"/>
              </a:lnSpc>
              <a:buFont typeface="Arial"/>
              <a:buChar char="•"/>
            </a:pPr>
            <a:r>
              <a:rPr lang="en-US" sz="2884" spc="187">
                <a:solidFill>
                  <a:srgbClr val="FFFFFF"/>
                </a:solidFill>
                <a:latin typeface="Poppins"/>
              </a:rPr>
              <a:t>Choose a topic</a:t>
            </a:r>
          </a:p>
          <a:p>
            <a:pPr algn="l" marL="622673" indent="-311336" lvl="1">
              <a:lnSpc>
                <a:spcPts val="4037"/>
              </a:lnSpc>
              <a:buFont typeface="Arial"/>
              <a:buChar char="•"/>
            </a:pPr>
            <a:r>
              <a:rPr lang="en-US" sz="2884" spc="187">
                <a:solidFill>
                  <a:srgbClr val="FFFFFF"/>
                </a:solidFill>
                <a:latin typeface="Poppins"/>
              </a:rPr>
              <a:t>Once the topic is selected, 4-H’er should find facts about their topic. </a:t>
            </a:r>
          </a:p>
          <a:p>
            <a:pPr algn="l" marL="622673" indent="-311336" lvl="1">
              <a:lnSpc>
                <a:spcPts val="4037"/>
              </a:lnSpc>
              <a:buFont typeface="Arial"/>
              <a:buChar char="•"/>
            </a:pPr>
            <a:r>
              <a:rPr lang="en-US" sz="2884" spc="187">
                <a:solidFill>
                  <a:srgbClr val="FFFFFF"/>
                </a:solidFill>
                <a:latin typeface="Poppins"/>
              </a:rPr>
              <a:t>Make sure that the sources are credible.</a:t>
            </a:r>
          </a:p>
          <a:p>
            <a:pPr algn="l" marL="622673" indent="-311336" lvl="1">
              <a:lnSpc>
                <a:spcPts val="4037"/>
              </a:lnSpc>
              <a:buFont typeface="Arial"/>
              <a:buChar char="•"/>
            </a:pPr>
            <a:r>
              <a:rPr lang="en-US" sz="2884" spc="187">
                <a:solidFill>
                  <a:srgbClr val="FFFFFF"/>
                </a:solidFill>
                <a:latin typeface="Poppins"/>
              </a:rPr>
              <a:t>Use a variety of materials:</a:t>
            </a:r>
          </a:p>
          <a:p>
            <a:pPr algn="l" marL="1245346" indent="-415115" lvl="2">
              <a:lnSpc>
                <a:spcPts val="4037"/>
              </a:lnSpc>
              <a:buFont typeface="Arial"/>
              <a:buChar char="⚬"/>
            </a:pPr>
            <a:r>
              <a:rPr lang="en-US" sz="2884" spc="187">
                <a:solidFill>
                  <a:srgbClr val="FFFFFF"/>
                </a:solidFill>
                <a:latin typeface="Poppins"/>
              </a:rPr>
              <a:t>4-H Curriculum Manuals</a:t>
            </a:r>
          </a:p>
          <a:p>
            <a:pPr algn="l" marL="1245346" indent="-415115" lvl="2">
              <a:lnSpc>
                <a:spcPts val="4037"/>
              </a:lnSpc>
              <a:buFont typeface="Arial"/>
              <a:buChar char="⚬"/>
            </a:pPr>
            <a:r>
              <a:rPr lang="en-US" sz="2884" spc="187">
                <a:solidFill>
                  <a:srgbClr val="FFFFFF"/>
                </a:solidFill>
                <a:latin typeface="Poppins"/>
              </a:rPr>
              <a:t>Books</a:t>
            </a:r>
          </a:p>
          <a:p>
            <a:pPr algn="l" marL="1245346" indent="-415115" lvl="2">
              <a:lnSpc>
                <a:spcPts val="4037"/>
              </a:lnSpc>
              <a:buFont typeface="Arial"/>
              <a:buChar char="⚬"/>
            </a:pPr>
            <a:r>
              <a:rPr lang="en-US" sz="2884" spc="187">
                <a:solidFill>
                  <a:srgbClr val="FFFFFF"/>
                </a:solidFill>
                <a:latin typeface="Poppins"/>
              </a:rPr>
              <a:t>Internet - credible sources</a:t>
            </a:r>
          </a:p>
          <a:p>
            <a:pPr algn="l" marL="1245346" indent="-415115" lvl="2">
              <a:lnSpc>
                <a:spcPts val="4037"/>
              </a:lnSpc>
              <a:buFont typeface="Arial"/>
              <a:buChar char="⚬"/>
            </a:pPr>
            <a:r>
              <a:rPr lang="en-US" sz="2884" spc="187">
                <a:solidFill>
                  <a:srgbClr val="FFFFFF"/>
                </a:solidFill>
                <a:latin typeface="Poppins"/>
              </a:rPr>
              <a:t>Personal Interviews</a:t>
            </a:r>
          </a:p>
          <a:p>
            <a:pPr algn="l" marL="1245346" indent="-415115" lvl="2">
              <a:lnSpc>
                <a:spcPts val="4037"/>
              </a:lnSpc>
              <a:buFont typeface="Arial"/>
              <a:buChar char="⚬"/>
            </a:pPr>
            <a:r>
              <a:rPr lang="en-US" sz="2884" spc="187">
                <a:solidFill>
                  <a:srgbClr val="FFFFFF"/>
                </a:solidFill>
                <a:latin typeface="Poppins"/>
              </a:rPr>
              <a:t>Journal Articles</a:t>
            </a:r>
          </a:p>
          <a:p>
            <a:pPr algn="l" marL="1245346" indent="-415115" lvl="2">
              <a:lnSpc>
                <a:spcPts val="4037"/>
              </a:lnSpc>
              <a:buFont typeface="Arial"/>
              <a:buChar char="⚬"/>
            </a:pPr>
            <a:r>
              <a:rPr lang="en-US" sz="2884" spc="187">
                <a:solidFill>
                  <a:srgbClr val="FFFFFF"/>
                </a:solidFill>
                <a:latin typeface="Poppins"/>
              </a:rPr>
              <a:t>Others.</a:t>
            </a:r>
          </a:p>
          <a:p>
            <a:pPr algn="l" marL="622673" indent="-311336" lvl="1">
              <a:lnSpc>
                <a:spcPts val="4037"/>
              </a:lnSpc>
              <a:buFont typeface="Arial"/>
              <a:buChar char="•"/>
            </a:pPr>
            <a:r>
              <a:rPr lang="en-US" sz="2884" spc="187">
                <a:solidFill>
                  <a:srgbClr val="FFFFFF"/>
                </a:solidFill>
                <a:latin typeface="Poppins"/>
              </a:rPr>
              <a:t>Bottom line - Research the topic.</a:t>
            </a:r>
          </a:p>
          <a:p>
            <a:pPr algn="l">
              <a:lnSpc>
                <a:spcPts val="4037"/>
              </a:lnSpc>
              <a:spcBef>
                <a:spcPct val="0"/>
              </a:spcBef>
            </a:pPr>
          </a:p>
        </p:txBody>
      </p:sp>
      <p:grpSp>
        <p:nvGrpSpPr>
          <p:cNvPr name="Group 10" id="10"/>
          <p:cNvGrpSpPr/>
          <p:nvPr/>
        </p:nvGrpSpPr>
        <p:grpSpPr>
          <a:xfrm rot="0">
            <a:off x="0" y="9258300"/>
            <a:ext cx="1028700" cy="1028700"/>
            <a:chOff x="0" y="0"/>
            <a:chExt cx="270933" cy="270933"/>
          </a:xfrm>
        </p:grpSpPr>
        <p:sp>
          <p:nvSpPr>
            <p:cNvPr name="Freeform 11" id="11"/>
            <p:cNvSpPr/>
            <p:nvPr/>
          </p:nvSpPr>
          <p:spPr>
            <a:xfrm flipH="false" flipV="false" rot="0">
              <a:off x="0" y="0"/>
              <a:ext cx="270933" cy="270933"/>
            </a:xfrm>
            <a:custGeom>
              <a:avLst/>
              <a:gdLst/>
              <a:ahLst/>
              <a:cxnLst/>
              <a:rect r="r" b="b" t="t" l="l"/>
              <a:pathLst>
                <a:path h="270933" w="270933">
                  <a:moveTo>
                    <a:pt x="0" y="0"/>
                  </a:moveTo>
                  <a:lnTo>
                    <a:pt x="270933" y="0"/>
                  </a:lnTo>
                  <a:lnTo>
                    <a:pt x="270933" y="270933"/>
                  </a:lnTo>
                  <a:lnTo>
                    <a:pt x="0" y="270933"/>
                  </a:lnTo>
                  <a:close/>
                </a:path>
              </a:pathLst>
            </a:custGeom>
            <a:solidFill>
              <a:srgbClr val="1B9461"/>
            </a:solidFill>
            <a:ln cap="sq">
              <a:noFill/>
              <a:prstDash val="solid"/>
              <a:miter/>
            </a:ln>
          </p:spPr>
        </p:sp>
        <p:sp>
          <p:nvSpPr>
            <p:cNvPr name="TextBox 12" id="12"/>
            <p:cNvSpPr txBox="true"/>
            <p:nvPr/>
          </p:nvSpPr>
          <p:spPr>
            <a:xfrm>
              <a:off x="0" y="-57150"/>
              <a:ext cx="270933" cy="328083"/>
            </a:xfrm>
            <a:prstGeom prst="rect">
              <a:avLst/>
            </a:prstGeom>
          </p:spPr>
          <p:txBody>
            <a:bodyPr anchor="ctr" rtlCol="false" tIns="50800" lIns="50800" bIns="50800" rIns="50800"/>
            <a:lstStyle/>
            <a:p>
              <a:pPr algn="ctr">
                <a:lnSpc>
                  <a:spcPts val="2659"/>
                </a:lnSpc>
              </a:pPr>
            </a:p>
          </p:txBody>
        </p:sp>
      </p:grpSp>
      <p:sp>
        <p:nvSpPr>
          <p:cNvPr name="AutoShape 13" id="13"/>
          <p:cNvSpPr/>
          <p:nvPr/>
        </p:nvSpPr>
        <p:spPr>
          <a:xfrm>
            <a:off x="1723107" y="9277350"/>
            <a:ext cx="14479624" cy="0"/>
          </a:xfrm>
          <a:prstGeom prst="line">
            <a:avLst/>
          </a:prstGeom>
          <a:ln cap="flat" w="38100">
            <a:solidFill>
              <a:srgbClr val="FFFFFF"/>
            </a:solidFill>
            <a:prstDash val="solid"/>
            <a:headEnd type="none" len="sm" w="sm"/>
            <a:tailEnd type="none" len="sm" w="sm"/>
          </a:ln>
        </p:spPr>
      </p:sp>
      <p:sp>
        <p:nvSpPr>
          <p:cNvPr name="AutoShape 14" id="14"/>
          <p:cNvSpPr/>
          <p:nvPr/>
        </p:nvSpPr>
        <p:spPr>
          <a:xfrm flipH="true">
            <a:off x="17240250" y="4606903"/>
            <a:ext cx="0" cy="3710908"/>
          </a:xfrm>
          <a:prstGeom prst="line">
            <a:avLst/>
          </a:prstGeom>
          <a:ln cap="flat" w="38100">
            <a:solidFill>
              <a:srgbClr val="FFFFFF"/>
            </a:solidFill>
            <a:prstDash val="solid"/>
            <a:headEnd type="none" len="sm" w="sm"/>
            <a:tailEnd type="none" len="sm" w="sm"/>
          </a:ln>
        </p:spPr>
      </p:sp>
      <p:sp>
        <p:nvSpPr>
          <p:cNvPr name="AutoShape 15" id="15"/>
          <p:cNvSpPr/>
          <p:nvPr/>
        </p:nvSpPr>
        <p:spPr>
          <a:xfrm>
            <a:off x="1723107" y="2460438"/>
            <a:ext cx="903745" cy="0"/>
          </a:xfrm>
          <a:prstGeom prst="line">
            <a:avLst/>
          </a:prstGeom>
          <a:ln cap="flat" w="238125">
            <a:solidFill>
              <a:srgbClr val="1B9461"/>
            </a:solidFill>
            <a:prstDash val="solid"/>
            <a:headEnd type="none" len="sm" w="sm"/>
            <a:tailEnd type="none" len="sm" w="sm"/>
          </a:ln>
        </p:spPr>
      </p:sp>
      <p:sp>
        <p:nvSpPr>
          <p:cNvPr name="TextBox 16" id="16"/>
          <p:cNvSpPr txBox="true"/>
          <p:nvPr/>
        </p:nvSpPr>
        <p:spPr>
          <a:xfrm rot="0">
            <a:off x="1643812" y="670750"/>
            <a:ext cx="14558919" cy="1051500"/>
          </a:xfrm>
          <a:prstGeom prst="rect">
            <a:avLst/>
          </a:prstGeom>
        </p:spPr>
        <p:txBody>
          <a:bodyPr anchor="t" rtlCol="false" tIns="0" lIns="0" bIns="0" rIns="0">
            <a:spAutoFit/>
          </a:bodyPr>
          <a:lstStyle/>
          <a:p>
            <a:pPr algn="l">
              <a:lnSpc>
                <a:spcPts val="8193"/>
              </a:lnSpc>
              <a:spcBef>
                <a:spcPct val="0"/>
              </a:spcBef>
            </a:pPr>
            <a:r>
              <a:rPr lang="en-US" sz="5852" spc="380">
                <a:solidFill>
                  <a:srgbClr val="FFFFFF"/>
                </a:solidFill>
                <a:latin typeface="Poppins Bold"/>
              </a:rPr>
              <a:t>Getting Started!</a:t>
            </a:r>
          </a:p>
        </p:txBody>
      </p:sp>
      <p:sp>
        <p:nvSpPr>
          <p:cNvPr name="Freeform 17" id="17"/>
          <p:cNvSpPr/>
          <p:nvPr/>
        </p:nvSpPr>
        <p:spPr>
          <a:xfrm flipH="false" flipV="false" rot="5324316">
            <a:off x="14890109" y="-3175249"/>
            <a:ext cx="6662432" cy="5614266"/>
          </a:xfrm>
          <a:custGeom>
            <a:avLst/>
            <a:gdLst/>
            <a:ahLst/>
            <a:cxnLst/>
            <a:rect r="r" b="b" t="t" l="l"/>
            <a:pathLst>
              <a:path h="5614266" w="6662432">
                <a:moveTo>
                  <a:pt x="0" y="0"/>
                </a:moveTo>
                <a:lnTo>
                  <a:pt x="6662432" y="0"/>
                </a:lnTo>
                <a:lnTo>
                  <a:pt x="6662432" y="5614266"/>
                </a:lnTo>
                <a:lnTo>
                  <a:pt x="0" y="561426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8" id="18"/>
          <p:cNvGrpSpPr/>
          <p:nvPr/>
        </p:nvGrpSpPr>
        <p:grpSpPr>
          <a:xfrm rot="0">
            <a:off x="16481007" y="1073135"/>
            <a:ext cx="1514312" cy="1301362"/>
            <a:chOff x="0" y="0"/>
            <a:chExt cx="812800" cy="698500"/>
          </a:xfrm>
        </p:grpSpPr>
        <p:sp>
          <p:nvSpPr>
            <p:cNvPr name="Freeform 19" id="19"/>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1B9461"/>
            </a:solidFill>
          </p:spPr>
        </p:sp>
        <p:sp>
          <p:nvSpPr>
            <p:cNvPr name="TextBox 20" id="20"/>
            <p:cNvSpPr txBox="true"/>
            <p:nvPr/>
          </p:nvSpPr>
          <p:spPr>
            <a:xfrm>
              <a:off x="114300" y="-57150"/>
              <a:ext cx="584200" cy="755650"/>
            </a:xfrm>
            <a:prstGeom prst="rect">
              <a:avLst/>
            </a:prstGeom>
          </p:spPr>
          <p:txBody>
            <a:bodyPr anchor="ctr" rtlCol="false" tIns="50800" lIns="50800" bIns="50800" rIns="50800"/>
            <a:lstStyle/>
            <a:p>
              <a:pPr algn="ctr">
                <a:lnSpc>
                  <a:spcPts val="2659"/>
                </a:lnSpc>
              </a:pPr>
            </a:p>
          </p:txBody>
        </p:sp>
      </p:gr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222222"/>
        </a:solidFill>
      </p:bgPr>
    </p:bg>
    <p:spTree>
      <p:nvGrpSpPr>
        <p:cNvPr id="1" name=""/>
        <p:cNvGrpSpPr/>
        <p:nvPr/>
      </p:nvGrpSpPr>
      <p:grpSpPr>
        <a:xfrm>
          <a:off x="0" y="0"/>
          <a:ext cx="0" cy="0"/>
          <a:chOff x="0" y="0"/>
          <a:chExt cx="0" cy="0"/>
        </a:xfrm>
      </p:grpSpPr>
      <p:grpSp>
        <p:nvGrpSpPr>
          <p:cNvPr name="Group 2" id="2"/>
          <p:cNvGrpSpPr/>
          <p:nvPr/>
        </p:nvGrpSpPr>
        <p:grpSpPr>
          <a:xfrm rot="0">
            <a:off x="0" y="0"/>
            <a:ext cx="1028700" cy="1771441"/>
            <a:chOff x="0" y="0"/>
            <a:chExt cx="270933" cy="466552"/>
          </a:xfrm>
        </p:grpSpPr>
        <p:sp>
          <p:nvSpPr>
            <p:cNvPr name="Freeform 3" id="3"/>
            <p:cNvSpPr/>
            <p:nvPr/>
          </p:nvSpPr>
          <p:spPr>
            <a:xfrm flipH="false" flipV="false" rot="0">
              <a:off x="0" y="0"/>
              <a:ext cx="270933" cy="466552"/>
            </a:xfrm>
            <a:custGeom>
              <a:avLst/>
              <a:gdLst/>
              <a:ahLst/>
              <a:cxnLst/>
              <a:rect r="r" b="b" t="t" l="l"/>
              <a:pathLst>
                <a:path h="466552" w="270933">
                  <a:moveTo>
                    <a:pt x="0" y="0"/>
                  </a:moveTo>
                  <a:lnTo>
                    <a:pt x="270933" y="0"/>
                  </a:lnTo>
                  <a:lnTo>
                    <a:pt x="270933" y="466552"/>
                  </a:lnTo>
                  <a:lnTo>
                    <a:pt x="0" y="466552"/>
                  </a:lnTo>
                  <a:close/>
                </a:path>
              </a:pathLst>
            </a:custGeom>
            <a:solidFill>
              <a:srgbClr val="1B9461"/>
            </a:solidFill>
          </p:spPr>
        </p:sp>
        <p:sp>
          <p:nvSpPr>
            <p:cNvPr name="TextBox 4" id="4"/>
            <p:cNvSpPr txBox="true"/>
            <p:nvPr/>
          </p:nvSpPr>
          <p:spPr>
            <a:xfrm>
              <a:off x="0" y="-57150"/>
              <a:ext cx="270933" cy="523702"/>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0" y="8088569"/>
            <a:ext cx="1028700" cy="1169731"/>
            <a:chOff x="0" y="0"/>
            <a:chExt cx="270933" cy="308077"/>
          </a:xfrm>
        </p:grpSpPr>
        <p:sp>
          <p:nvSpPr>
            <p:cNvPr name="Freeform 6" id="6"/>
            <p:cNvSpPr/>
            <p:nvPr/>
          </p:nvSpPr>
          <p:spPr>
            <a:xfrm flipH="false" flipV="false" rot="0">
              <a:off x="0" y="0"/>
              <a:ext cx="270933" cy="308077"/>
            </a:xfrm>
            <a:custGeom>
              <a:avLst/>
              <a:gdLst/>
              <a:ahLst/>
              <a:cxnLst/>
              <a:rect r="r" b="b" t="t" l="l"/>
              <a:pathLst>
                <a:path h="308077" w="270933">
                  <a:moveTo>
                    <a:pt x="0" y="0"/>
                  </a:moveTo>
                  <a:lnTo>
                    <a:pt x="270933" y="0"/>
                  </a:lnTo>
                  <a:lnTo>
                    <a:pt x="270933" y="308077"/>
                  </a:lnTo>
                  <a:lnTo>
                    <a:pt x="0" y="308077"/>
                  </a:lnTo>
                  <a:close/>
                </a:path>
              </a:pathLst>
            </a:custGeom>
            <a:solidFill>
              <a:srgbClr val="F3F4F5">
                <a:alpha val="17647"/>
              </a:srgbClr>
            </a:solidFill>
            <a:ln cap="sq">
              <a:noFill/>
              <a:prstDash val="solid"/>
              <a:miter/>
            </a:ln>
          </p:spPr>
        </p:sp>
        <p:sp>
          <p:nvSpPr>
            <p:cNvPr name="TextBox 7" id="7"/>
            <p:cNvSpPr txBox="true"/>
            <p:nvPr/>
          </p:nvSpPr>
          <p:spPr>
            <a:xfrm>
              <a:off x="0" y="-57150"/>
              <a:ext cx="270933" cy="365227"/>
            </a:xfrm>
            <a:prstGeom prst="rect">
              <a:avLst/>
            </a:prstGeom>
          </p:spPr>
          <p:txBody>
            <a:bodyPr anchor="ctr" rtlCol="false" tIns="50800" lIns="50800" bIns="50800" rIns="50800"/>
            <a:lstStyle/>
            <a:p>
              <a:pPr algn="ctr" marL="0" indent="0" lvl="0">
                <a:lnSpc>
                  <a:spcPts val="2659"/>
                </a:lnSpc>
                <a:spcBef>
                  <a:spcPct val="0"/>
                </a:spcBef>
              </a:pPr>
            </a:p>
          </p:txBody>
        </p:sp>
      </p:grpSp>
      <p:sp>
        <p:nvSpPr>
          <p:cNvPr name="Freeform 8" id="8"/>
          <p:cNvSpPr/>
          <p:nvPr/>
        </p:nvSpPr>
        <p:spPr>
          <a:xfrm flipH="false" flipV="false" rot="0">
            <a:off x="16780649" y="8885345"/>
            <a:ext cx="919202" cy="745910"/>
          </a:xfrm>
          <a:custGeom>
            <a:avLst/>
            <a:gdLst/>
            <a:ahLst/>
            <a:cxnLst/>
            <a:rect r="r" b="b" t="t" l="l"/>
            <a:pathLst>
              <a:path h="745910" w="919202">
                <a:moveTo>
                  <a:pt x="0" y="0"/>
                </a:moveTo>
                <a:lnTo>
                  <a:pt x="919202" y="0"/>
                </a:lnTo>
                <a:lnTo>
                  <a:pt x="919202" y="745910"/>
                </a:lnTo>
                <a:lnTo>
                  <a:pt x="0" y="74591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9" id="9"/>
          <p:cNvSpPr txBox="true"/>
          <p:nvPr/>
        </p:nvSpPr>
        <p:spPr>
          <a:xfrm rot="0">
            <a:off x="2626851" y="3122945"/>
            <a:ext cx="11950297" cy="5556019"/>
          </a:xfrm>
          <a:prstGeom prst="rect">
            <a:avLst/>
          </a:prstGeom>
        </p:spPr>
        <p:txBody>
          <a:bodyPr anchor="t" rtlCol="false" tIns="0" lIns="0" bIns="0" rIns="0">
            <a:spAutoFit/>
          </a:bodyPr>
          <a:lstStyle/>
          <a:p>
            <a:pPr algn="l" marL="622673" indent="-311336" lvl="1">
              <a:lnSpc>
                <a:spcPts val="4037"/>
              </a:lnSpc>
              <a:buFont typeface="Arial"/>
              <a:buChar char="•"/>
            </a:pPr>
            <a:r>
              <a:rPr lang="en-US" sz="2884" spc="187">
                <a:solidFill>
                  <a:srgbClr val="FFFFFF"/>
                </a:solidFill>
                <a:latin typeface="Poppins"/>
              </a:rPr>
              <a:t>Keep track of the sources that are used</a:t>
            </a:r>
          </a:p>
          <a:p>
            <a:pPr algn="l" marL="622673" indent="-311336" lvl="1">
              <a:lnSpc>
                <a:spcPts val="4037"/>
              </a:lnSpc>
              <a:buFont typeface="Arial"/>
              <a:buChar char="•"/>
            </a:pPr>
            <a:r>
              <a:rPr lang="en-US" sz="2884" spc="187">
                <a:solidFill>
                  <a:srgbClr val="FFFFFF"/>
                </a:solidFill>
                <a:latin typeface="Poppins"/>
              </a:rPr>
              <a:t>Write down the:</a:t>
            </a:r>
          </a:p>
          <a:p>
            <a:pPr algn="l" marL="1245346" indent="-415115" lvl="2">
              <a:lnSpc>
                <a:spcPts val="4037"/>
              </a:lnSpc>
              <a:buFont typeface="Arial"/>
              <a:buChar char="⚬"/>
            </a:pPr>
            <a:r>
              <a:rPr lang="en-US" sz="2884" spc="187">
                <a:solidFill>
                  <a:srgbClr val="FFFFFF"/>
                </a:solidFill>
                <a:latin typeface="Poppins"/>
              </a:rPr>
              <a:t>Name of the source</a:t>
            </a:r>
          </a:p>
          <a:p>
            <a:pPr algn="l" marL="1245346" indent="-415115" lvl="2">
              <a:lnSpc>
                <a:spcPts val="4037"/>
              </a:lnSpc>
              <a:buFont typeface="Arial"/>
              <a:buChar char="⚬"/>
            </a:pPr>
            <a:r>
              <a:rPr lang="en-US" sz="2884" spc="187">
                <a:solidFill>
                  <a:srgbClr val="FFFFFF"/>
                </a:solidFill>
                <a:latin typeface="Poppins"/>
              </a:rPr>
              <a:t>Web address</a:t>
            </a:r>
          </a:p>
          <a:p>
            <a:pPr algn="l" marL="1245346" indent="-415115" lvl="2">
              <a:lnSpc>
                <a:spcPts val="4037"/>
              </a:lnSpc>
              <a:buFont typeface="Arial"/>
              <a:buChar char="⚬"/>
            </a:pPr>
            <a:r>
              <a:rPr lang="en-US" sz="2884" spc="187">
                <a:solidFill>
                  <a:srgbClr val="FFFFFF"/>
                </a:solidFill>
                <a:latin typeface="Poppins"/>
              </a:rPr>
              <a:t>Page Numbers</a:t>
            </a:r>
          </a:p>
          <a:p>
            <a:pPr algn="l" marL="1245346" indent="-415115" lvl="2">
              <a:lnSpc>
                <a:spcPts val="4037"/>
              </a:lnSpc>
              <a:buFont typeface="Arial"/>
              <a:buChar char="⚬"/>
            </a:pPr>
            <a:r>
              <a:rPr lang="en-US" sz="2884" spc="187">
                <a:solidFill>
                  <a:srgbClr val="FFFFFF"/>
                </a:solidFill>
                <a:latin typeface="Poppins"/>
              </a:rPr>
              <a:t>Author(s)</a:t>
            </a:r>
          </a:p>
          <a:p>
            <a:pPr algn="l" marL="622673" indent="-311336" lvl="1">
              <a:lnSpc>
                <a:spcPts val="4037"/>
              </a:lnSpc>
              <a:buFont typeface="Arial"/>
              <a:buChar char="•"/>
            </a:pPr>
            <a:r>
              <a:rPr lang="en-US" sz="2884" spc="187">
                <a:solidFill>
                  <a:srgbClr val="FFFFFF"/>
                </a:solidFill>
                <a:latin typeface="Poppins"/>
              </a:rPr>
              <a:t>Decide if this will be a</a:t>
            </a:r>
          </a:p>
          <a:p>
            <a:pPr algn="l" marL="1245346" indent="-415115" lvl="2">
              <a:lnSpc>
                <a:spcPts val="4037"/>
              </a:lnSpc>
              <a:buFont typeface="Arial"/>
              <a:buChar char="⚬"/>
            </a:pPr>
            <a:r>
              <a:rPr lang="en-US" sz="2884" spc="187">
                <a:solidFill>
                  <a:srgbClr val="FFFFFF"/>
                </a:solidFill>
                <a:latin typeface="Poppins"/>
              </a:rPr>
              <a:t>Demonstration</a:t>
            </a:r>
          </a:p>
          <a:p>
            <a:pPr algn="l" marL="1245346" indent="-415115" lvl="2">
              <a:lnSpc>
                <a:spcPts val="4037"/>
              </a:lnSpc>
              <a:buFont typeface="Arial"/>
              <a:buChar char="⚬"/>
            </a:pPr>
            <a:r>
              <a:rPr lang="en-US" sz="2884" spc="187">
                <a:solidFill>
                  <a:srgbClr val="FFFFFF"/>
                </a:solidFill>
                <a:latin typeface="Poppins"/>
              </a:rPr>
              <a:t>Illustrated Talk</a:t>
            </a:r>
          </a:p>
          <a:p>
            <a:pPr algn="l" marL="1245346" indent="-415115" lvl="2">
              <a:lnSpc>
                <a:spcPts val="4037"/>
              </a:lnSpc>
              <a:buFont typeface="Arial"/>
              <a:buChar char="⚬"/>
            </a:pPr>
            <a:r>
              <a:rPr lang="en-US" sz="2884" spc="187">
                <a:solidFill>
                  <a:srgbClr val="FFFFFF"/>
                </a:solidFill>
                <a:latin typeface="Poppins"/>
              </a:rPr>
              <a:t>Formal Speech (Public Speaking Category)</a:t>
            </a:r>
          </a:p>
          <a:p>
            <a:pPr algn="l">
              <a:lnSpc>
                <a:spcPts val="4037"/>
              </a:lnSpc>
              <a:spcBef>
                <a:spcPct val="0"/>
              </a:spcBef>
            </a:pPr>
          </a:p>
        </p:txBody>
      </p:sp>
      <p:grpSp>
        <p:nvGrpSpPr>
          <p:cNvPr name="Group 10" id="10"/>
          <p:cNvGrpSpPr/>
          <p:nvPr/>
        </p:nvGrpSpPr>
        <p:grpSpPr>
          <a:xfrm rot="0">
            <a:off x="0" y="9258300"/>
            <a:ext cx="1028700" cy="1028700"/>
            <a:chOff x="0" y="0"/>
            <a:chExt cx="270933" cy="270933"/>
          </a:xfrm>
        </p:grpSpPr>
        <p:sp>
          <p:nvSpPr>
            <p:cNvPr name="Freeform 11" id="11"/>
            <p:cNvSpPr/>
            <p:nvPr/>
          </p:nvSpPr>
          <p:spPr>
            <a:xfrm flipH="false" flipV="false" rot="0">
              <a:off x="0" y="0"/>
              <a:ext cx="270933" cy="270933"/>
            </a:xfrm>
            <a:custGeom>
              <a:avLst/>
              <a:gdLst/>
              <a:ahLst/>
              <a:cxnLst/>
              <a:rect r="r" b="b" t="t" l="l"/>
              <a:pathLst>
                <a:path h="270933" w="270933">
                  <a:moveTo>
                    <a:pt x="0" y="0"/>
                  </a:moveTo>
                  <a:lnTo>
                    <a:pt x="270933" y="0"/>
                  </a:lnTo>
                  <a:lnTo>
                    <a:pt x="270933" y="270933"/>
                  </a:lnTo>
                  <a:lnTo>
                    <a:pt x="0" y="270933"/>
                  </a:lnTo>
                  <a:close/>
                </a:path>
              </a:pathLst>
            </a:custGeom>
            <a:solidFill>
              <a:srgbClr val="1B9461"/>
            </a:solidFill>
            <a:ln cap="sq">
              <a:noFill/>
              <a:prstDash val="solid"/>
              <a:miter/>
            </a:ln>
          </p:spPr>
        </p:sp>
        <p:sp>
          <p:nvSpPr>
            <p:cNvPr name="TextBox 12" id="12"/>
            <p:cNvSpPr txBox="true"/>
            <p:nvPr/>
          </p:nvSpPr>
          <p:spPr>
            <a:xfrm>
              <a:off x="0" y="-57150"/>
              <a:ext cx="270933" cy="328083"/>
            </a:xfrm>
            <a:prstGeom prst="rect">
              <a:avLst/>
            </a:prstGeom>
          </p:spPr>
          <p:txBody>
            <a:bodyPr anchor="ctr" rtlCol="false" tIns="50800" lIns="50800" bIns="50800" rIns="50800"/>
            <a:lstStyle/>
            <a:p>
              <a:pPr algn="ctr">
                <a:lnSpc>
                  <a:spcPts val="2659"/>
                </a:lnSpc>
              </a:pPr>
            </a:p>
          </p:txBody>
        </p:sp>
      </p:grpSp>
      <p:sp>
        <p:nvSpPr>
          <p:cNvPr name="AutoShape 13" id="13"/>
          <p:cNvSpPr/>
          <p:nvPr/>
        </p:nvSpPr>
        <p:spPr>
          <a:xfrm>
            <a:off x="1723107" y="9277350"/>
            <a:ext cx="14479624" cy="0"/>
          </a:xfrm>
          <a:prstGeom prst="line">
            <a:avLst/>
          </a:prstGeom>
          <a:ln cap="flat" w="38100">
            <a:solidFill>
              <a:srgbClr val="FFFFFF"/>
            </a:solidFill>
            <a:prstDash val="solid"/>
            <a:headEnd type="none" len="sm" w="sm"/>
            <a:tailEnd type="none" len="sm" w="sm"/>
          </a:ln>
        </p:spPr>
      </p:sp>
      <p:sp>
        <p:nvSpPr>
          <p:cNvPr name="AutoShape 14" id="14"/>
          <p:cNvSpPr/>
          <p:nvPr/>
        </p:nvSpPr>
        <p:spPr>
          <a:xfrm flipH="true">
            <a:off x="17240250" y="4606903"/>
            <a:ext cx="0" cy="3710908"/>
          </a:xfrm>
          <a:prstGeom prst="line">
            <a:avLst/>
          </a:prstGeom>
          <a:ln cap="flat" w="38100">
            <a:solidFill>
              <a:srgbClr val="FFFFFF"/>
            </a:solidFill>
            <a:prstDash val="solid"/>
            <a:headEnd type="none" len="sm" w="sm"/>
            <a:tailEnd type="none" len="sm" w="sm"/>
          </a:ln>
        </p:spPr>
      </p:sp>
      <p:sp>
        <p:nvSpPr>
          <p:cNvPr name="AutoShape 15" id="15"/>
          <p:cNvSpPr/>
          <p:nvPr/>
        </p:nvSpPr>
        <p:spPr>
          <a:xfrm>
            <a:off x="1723107" y="2460438"/>
            <a:ext cx="903745" cy="0"/>
          </a:xfrm>
          <a:prstGeom prst="line">
            <a:avLst/>
          </a:prstGeom>
          <a:ln cap="flat" w="238125">
            <a:solidFill>
              <a:srgbClr val="1B9461"/>
            </a:solidFill>
            <a:prstDash val="solid"/>
            <a:headEnd type="none" len="sm" w="sm"/>
            <a:tailEnd type="none" len="sm" w="sm"/>
          </a:ln>
        </p:spPr>
      </p:sp>
      <p:sp>
        <p:nvSpPr>
          <p:cNvPr name="TextBox 16" id="16"/>
          <p:cNvSpPr txBox="true"/>
          <p:nvPr/>
        </p:nvSpPr>
        <p:spPr>
          <a:xfrm rot="0">
            <a:off x="1643812" y="670750"/>
            <a:ext cx="14558919" cy="1051500"/>
          </a:xfrm>
          <a:prstGeom prst="rect">
            <a:avLst/>
          </a:prstGeom>
        </p:spPr>
        <p:txBody>
          <a:bodyPr anchor="t" rtlCol="false" tIns="0" lIns="0" bIns="0" rIns="0">
            <a:spAutoFit/>
          </a:bodyPr>
          <a:lstStyle/>
          <a:p>
            <a:pPr algn="l">
              <a:lnSpc>
                <a:spcPts val="8193"/>
              </a:lnSpc>
              <a:spcBef>
                <a:spcPct val="0"/>
              </a:spcBef>
            </a:pPr>
            <a:r>
              <a:rPr lang="en-US" sz="5852" spc="380">
                <a:solidFill>
                  <a:srgbClr val="FFFFFF"/>
                </a:solidFill>
                <a:latin typeface="Poppins Bold"/>
              </a:rPr>
              <a:t>Getting Started!</a:t>
            </a:r>
          </a:p>
        </p:txBody>
      </p:sp>
      <p:sp>
        <p:nvSpPr>
          <p:cNvPr name="Freeform 17" id="17"/>
          <p:cNvSpPr/>
          <p:nvPr/>
        </p:nvSpPr>
        <p:spPr>
          <a:xfrm flipH="false" flipV="false" rot="5324316">
            <a:off x="14890109" y="-3175249"/>
            <a:ext cx="6662432" cy="5614266"/>
          </a:xfrm>
          <a:custGeom>
            <a:avLst/>
            <a:gdLst/>
            <a:ahLst/>
            <a:cxnLst/>
            <a:rect r="r" b="b" t="t" l="l"/>
            <a:pathLst>
              <a:path h="5614266" w="6662432">
                <a:moveTo>
                  <a:pt x="0" y="0"/>
                </a:moveTo>
                <a:lnTo>
                  <a:pt x="6662432" y="0"/>
                </a:lnTo>
                <a:lnTo>
                  <a:pt x="6662432" y="5614266"/>
                </a:lnTo>
                <a:lnTo>
                  <a:pt x="0" y="561426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8" id="18"/>
          <p:cNvGrpSpPr/>
          <p:nvPr/>
        </p:nvGrpSpPr>
        <p:grpSpPr>
          <a:xfrm rot="0">
            <a:off x="16481007" y="1073135"/>
            <a:ext cx="1514312" cy="1301362"/>
            <a:chOff x="0" y="0"/>
            <a:chExt cx="812800" cy="698500"/>
          </a:xfrm>
        </p:grpSpPr>
        <p:sp>
          <p:nvSpPr>
            <p:cNvPr name="Freeform 19" id="19"/>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1B9461"/>
            </a:solidFill>
          </p:spPr>
        </p:sp>
        <p:sp>
          <p:nvSpPr>
            <p:cNvPr name="TextBox 20" id="20"/>
            <p:cNvSpPr txBox="true"/>
            <p:nvPr/>
          </p:nvSpPr>
          <p:spPr>
            <a:xfrm>
              <a:off x="114300" y="-57150"/>
              <a:ext cx="584200" cy="755650"/>
            </a:xfrm>
            <a:prstGeom prst="rect">
              <a:avLst/>
            </a:prstGeom>
          </p:spPr>
          <p:txBody>
            <a:bodyPr anchor="ctr" rtlCol="false" tIns="50800" lIns="50800" bIns="50800" rIns="50800"/>
            <a:lstStyle/>
            <a:p>
              <a:pPr algn="ctr">
                <a:lnSpc>
                  <a:spcPts val="2659"/>
                </a:lnSpc>
              </a:pPr>
            </a:p>
          </p:txBody>
        </p:sp>
      </p:gr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222222"/>
        </a:solidFill>
      </p:bgPr>
    </p:bg>
    <p:spTree>
      <p:nvGrpSpPr>
        <p:cNvPr id="1" name=""/>
        <p:cNvGrpSpPr/>
        <p:nvPr/>
      </p:nvGrpSpPr>
      <p:grpSpPr>
        <a:xfrm>
          <a:off x="0" y="0"/>
          <a:ext cx="0" cy="0"/>
          <a:chOff x="0" y="0"/>
          <a:chExt cx="0" cy="0"/>
        </a:xfrm>
      </p:grpSpPr>
      <p:grpSp>
        <p:nvGrpSpPr>
          <p:cNvPr name="Group 2" id="2"/>
          <p:cNvGrpSpPr/>
          <p:nvPr/>
        </p:nvGrpSpPr>
        <p:grpSpPr>
          <a:xfrm rot="0">
            <a:off x="0" y="0"/>
            <a:ext cx="1028700" cy="1771441"/>
            <a:chOff x="0" y="0"/>
            <a:chExt cx="270933" cy="466552"/>
          </a:xfrm>
        </p:grpSpPr>
        <p:sp>
          <p:nvSpPr>
            <p:cNvPr name="Freeform 3" id="3"/>
            <p:cNvSpPr/>
            <p:nvPr/>
          </p:nvSpPr>
          <p:spPr>
            <a:xfrm flipH="false" flipV="false" rot="0">
              <a:off x="0" y="0"/>
              <a:ext cx="270933" cy="466552"/>
            </a:xfrm>
            <a:custGeom>
              <a:avLst/>
              <a:gdLst/>
              <a:ahLst/>
              <a:cxnLst/>
              <a:rect r="r" b="b" t="t" l="l"/>
              <a:pathLst>
                <a:path h="466552" w="270933">
                  <a:moveTo>
                    <a:pt x="0" y="0"/>
                  </a:moveTo>
                  <a:lnTo>
                    <a:pt x="270933" y="0"/>
                  </a:lnTo>
                  <a:lnTo>
                    <a:pt x="270933" y="466552"/>
                  </a:lnTo>
                  <a:lnTo>
                    <a:pt x="0" y="466552"/>
                  </a:lnTo>
                  <a:close/>
                </a:path>
              </a:pathLst>
            </a:custGeom>
            <a:solidFill>
              <a:srgbClr val="1B9461"/>
            </a:solidFill>
          </p:spPr>
        </p:sp>
        <p:sp>
          <p:nvSpPr>
            <p:cNvPr name="TextBox 4" id="4"/>
            <p:cNvSpPr txBox="true"/>
            <p:nvPr/>
          </p:nvSpPr>
          <p:spPr>
            <a:xfrm>
              <a:off x="0" y="-57150"/>
              <a:ext cx="270933" cy="523702"/>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0" y="8088569"/>
            <a:ext cx="1028700" cy="1169731"/>
            <a:chOff x="0" y="0"/>
            <a:chExt cx="270933" cy="308077"/>
          </a:xfrm>
        </p:grpSpPr>
        <p:sp>
          <p:nvSpPr>
            <p:cNvPr name="Freeform 6" id="6"/>
            <p:cNvSpPr/>
            <p:nvPr/>
          </p:nvSpPr>
          <p:spPr>
            <a:xfrm flipH="false" flipV="false" rot="0">
              <a:off x="0" y="0"/>
              <a:ext cx="270933" cy="308077"/>
            </a:xfrm>
            <a:custGeom>
              <a:avLst/>
              <a:gdLst/>
              <a:ahLst/>
              <a:cxnLst/>
              <a:rect r="r" b="b" t="t" l="l"/>
              <a:pathLst>
                <a:path h="308077" w="270933">
                  <a:moveTo>
                    <a:pt x="0" y="0"/>
                  </a:moveTo>
                  <a:lnTo>
                    <a:pt x="270933" y="0"/>
                  </a:lnTo>
                  <a:lnTo>
                    <a:pt x="270933" y="308077"/>
                  </a:lnTo>
                  <a:lnTo>
                    <a:pt x="0" y="308077"/>
                  </a:lnTo>
                  <a:close/>
                </a:path>
              </a:pathLst>
            </a:custGeom>
            <a:solidFill>
              <a:srgbClr val="F3F4F5">
                <a:alpha val="17647"/>
              </a:srgbClr>
            </a:solidFill>
            <a:ln cap="sq">
              <a:noFill/>
              <a:prstDash val="solid"/>
              <a:miter/>
            </a:ln>
          </p:spPr>
        </p:sp>
        <p:sp>
          <p:nvSpPr>
            <p:cNvPr name="TextBox 7" id="7"/>
            <p:cNvSpPr txBox="true"/>
            <p:nvPr/>
          </p:nvSpPr>
          <p:spPr>
            <a:xfrm>
              <a:off x="0" y="-57150"/>
              <a:ext cx="270933" cy="365227"/>
            </a:xfrm>
            <a:prstGeom prst="rect">
              <a:avLst/>
            </a:prstGeom>
          </p:spPr>
          <p:txBody>
            <a:bodyPr anchor="ctr" rtlCol="false" tIns="50800" lIns="50800" bIns="50800" rIns="50800"/>
            <a:lstStyle/>
            <a:p>
              <a:pPr algn="ctr" marL="0" indent="0" lvl="0">
                <a:lnSpc>
                  <a:spcPts val="2659"/>
                </a:lnSpc>
                <a:spcBef>
                  <a:spcPct val="0"/>
                </a:spcBef>
              </a:pPr>
            </a:p>
          </p:txBody>
        </p:sp>
      </p:grpSp>
      <p:sp>
        <p:nvSpPr>
          <p:cNvPr name="Freeform 8" id="8"/>
          <p:cNvSpPr/>
          <p:nvPr/>
        </p:nvSpPr>
        <p:spPr>
          <a:xfrm flipH="false" flipV="false" rot="0">
            <a:off x="16780649" y="8885345"/>
            <a:ext cx="919202" cy="745910"/>
          </a:xfrm>
          <a:custGeom>
            <a:avLst/>
            <a:gdLst/>
            <a:ahLst/>
            <a:cxnLst/>
            <a:rect r="r" b="b" t="t" l="l"/>
            <a:pathLst>
              <a:path h="745910" w="919202">
                <a:moveTo>
                  <a:pt x="0" y="0"/>
                </a:moveTo>
                <a:lnTo>
                  <a:pt x="919202" y="0"/>
                </a:lnTo>
                <a:lnTo>
                  <a:pt x="919202" y="745910"/>
                </a:lnTo>
                <a:lnTo>
                  <a:pt x="0" y="74591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9" id="9"/>
          <p:cNvSpPr txBox="true"/>
          <p:nvPr/>
        </p:nvSpPr>
        <p:spPr>
          <a:xfrm rot="0">
            <a:off x="3168852" y="2055935"/>
            <a:ext cx="11950297" cy="6565669"/>
          </a:xfrm>
          <a:prstGeom prst="rect">
            <a:avLst/>
          </a:prstGeom>
        </p:spPr>
        <p:txBody>
          <a:bodyPr anchor="t" rtlCol="false" tIns="0" lIns="0" bIns="0" rIns="0">
            <a:spAutoFit/>
          </a:bodyPr>
          <a:lstStyle/>
          <a:p>
            <a:pPr algn="l" marL="622673" indent="-311336" lvl="1">
              <a:lnSpc>
                <a:spcPts val="4037"/>
              </a:lnSpc>
              <a:buFont typeface="Arial"/>
              <a:buChar char="•"/>
            </a:pPr>
            <a:r>
              <a:rPr lang="en-US" sz="2884" spc="187">
                <a:solidFill>
                  <a:srgbClr val="FFFFFF"/>
                </a:solidFill>
                <a:latin typeface="Poppins"/>
              </a:rPr>
              <a:t>Create a catchy title</a:t>
            </a:r>
          </a:p>
          <a:p>
            <a:pPr algn="l" marL="622673" indent="-311336" lvl="1">
              <a:lnSpc>
                <a:spcPts val="4037"/>
              </a:lnSpc>
              <a:buFont typeface="Arial"/>
              <a:buChar char="•"/>
            </a:pPr>
            <a:r>
              <a:rPr lang="en-US" sz="2884" spc="187">
                <a:solidFill>
                  <a:srgbClr val="FFFFFF"/>
                </a:solidFill>
                <a:latin typeface="Poppins"/>
              </a:rPr>
              <a:t>Create an outline with your ideas. </a:t>
            </a:r>
          </a:p>
          <a:p>
            <a:pPr algn="l" marL="622673" indent="-311336" lvl="1">
              <a:lnSpc>
                <a:spcPts val="4037"/>
              </a:lnSpc>
              <a:buFont typeface="Arial"/>
              <a:buChar char="•"/>
            </a:pPr>
            <a:r>
              <a:rPr lang="en-US" sz="2884" spc="187">
                <a:solidFill>
                  <a:srgbClr val="FFFFFF"/>
                </a:solidFill>
                <a:latin typeface="Poppins"/>
              </a:rPr>
              <a:t>Write the way you talk!</a:t>
            </a:r>
          </a:p>
          <a:p>
            <a:pPr algn="l" marL="622673" indent="-311336" lvl="1">
              <a:lnSpc>
                <a:spcPts val="4037"/>
              </a:lnSpc>
              <a:buFont typeface="Arial"/>
              <a:buChar char="•"/>
            </a:pPr>
            <a:r>
              <a:rPr lang="en-US" sz="2884" spc="187">
                <a:solidFill>
                  <a:srgbClr val="FFFFFF"/>
                </a:solidFill>
                <a:latin typeface="Poppins"/>
              </a:rPr>
              <a:t>If it doesn’t make sense to you, it won’t make sense to them!!!</a:t>
            </a:r>
          </a:p>
          <a:p>
            <a:pPr algn="l" marL="622673" indent="-311336" lvl="1">
              <a:lnSpc>
                <a:spcPts val="4037"/>
              </a:lnSpc>
              <a:buFont typeface="Arial"/>
              <a:buChar char="•"/>
            </a:pPr>
            <a:r>
              <a:rPr lang="en-US" sz="2884" spc="187">
                <a:solidFill>
                  <a:srgbClr val="FFFFFF"/>
                </a:solidFill>
                <a:latin typeface="Poppins"/>
              </a:rPr>
              <a:t>Be clear!</a:t>
            </a:r>
          </a:p>
          <a:p>
            <a:pPr algn="l" marL="622673" indent="-311336" lvl="1">
              <a:lnSpc>
                <a:spcPts val="4037"/>
              </a:lnSpc>
              <a:buFont typeface="Arial"/>
              <a:buChar char="•"/>
            </a:pPr>
            <a:r>
              <a:rPr lang="en-US" sz="2884" spc="187">
                <a:solidFill>
                  <a:srgbClr val="FFFFFF"/>
                </a:solidFill>
                <a:latin typeface="Poppins"/>
              </a:rPr>
              <a:t>Preparation and Practice!</a:t>
            </a:r>
          </a:p>
          <a:p>
            <a:pPr algn="l" marL="622673" indent="-311336" lvl="1">
              <a:lnSpc>
                <a:spcPts val="4037"/>
              </a:lnSpc>
              <a:buFont typeface="Arial"/>
              <a:buChar char="•"/>
            </a:pPr>
            <a:r>
              <a:rPr lang="en-US" sz="2884" spc="187">
                <a:solidFill>
                  <a:srgbClr val="FFFFFF"/>
                </a:solidFill>
                <a:latin typeface="Poppins"/>
              </a:rPr>
              <a:t>An outline DOES NOT have to include every word of your speech. </a:t>
            </a:r>
          </a:p>
          <a:p>
            <a:pPr algn="l" marL="622673" indent="-311336" lvl="1">
              <a:lnSpc>
                <a:spcPts val="4037"/>
              </a:lnSpc>
              <a:buFont typeface="Arial"/>
              <a:buChar char="•"/>
            </a:pPr>
            <a:r>
              <a:rPr lang="en-US" sz="2884" spc="187">
                <a:solidFill>
                  <a:srgbClr val="FFFFFF"/>
                </a:solidFill>
                <a:latin typeface="Poppins"/>
              </a:rPr>
              <a:t>Y</a:t>
            </a:r>
            <a:r>
              <a:rPr lang="en-US" sz="2884" spc="187">
                <a:solidFill>
                  <a:srgbClr val="FFFFFF"/>
                </a:solidFill>
                <a:latin typeface="Poppins"/>
              </a:rPr>
              <a:t>ou are allowed to use note cards if it helps as you speak. But the more you practice, the less you’ll need them.</a:t>
            </a:r>
          </a:p>
          <a:p>
            <a:pPr algn="l">
              <a:lnSpc>
                <a:spcPts val="4037"/>
              </a:lnSpc>
              <a:spcBef>
                <a:spcPct val="0"/>
              </a:spcBef>
            </a:pPr>
          </a:p>
        </p:txBody>
      </p:sp>
      <p:grpSp>
        <p:nvGrpSpPr>
          <p:cNvPr name="Group 10" id="10"/>
          <p:cNvGrpSpPr/>
          <p:nvPr/>
        </p:nvGrpSpPr>
        <p:grpSpPr>
          <a:xfrm rot="0">
            <a:off x="0" y="9258300"/>
            <a:ext cx="1028700" cy="1028700"/>
            <a:chOff x="0" y="0"/>
            <a:chExt cx="270933" cy="270933"/>
          </a:xfrm>
        </p:grpSpPr>
        <p:sp>
          <p:nvSpPr>
            <p:cNvPr name="Freeform 11" id="11"/>
            <p:cNvSpPr/>
            <p:nvPr/>
          </p:nvSpPr>
          <p:spPr>
            <a:xfrm flipH="false" flipV="false" rot="0">
              <a:off x="0" y="0"/>
              <a:ext cx="270933" cy="270933"/>
            </a:xfrm>
            <a:custGeom>
              <a:avLst/>
              <a:gdLst/>
              <a:ahLst/>
              <a:cxnLst/>
              <a:rect r="r" b="b" t="t" l="l"/>
              <a:pathLst>
                <a:path h="270933" w="270933">
                  <a:moveTo>
                    <a:pt x="0" y="0"/>
                  </a:moveTo>
                  <a:lnTo>
                    <a:pt x="270933" y="0"/>
                  </a:lnTo>
                  <a:lnTo>
                    <a:pt x="270933" y="270933"/>
                  </a:lnTo>
                  <a:lnTo>
                    <a:pt x="0" y="270933"/>
                  </a:lnTo>
                  <a:close/>
                </a:path>
              </a:pathLst>
            </a:custGeom>
            <a:solidFill>
              <a:srgbClr val="1B9461"/>
            </a:solidFill>
            <a:ln cap="sq">
              <a:noFill/>
              <a:prstDash val="solid"/>
              <a:miter/>
            </a:ln>
          </p:spPr>
        </p:sp>
        <p:sp>
          <p:nvSpPr>
            <p:cNvPr name="TextBox 12" id="12"/>
            <p:cNvSpPr txBox="true"/>
            <p:nvPr/>
          </p:nvSpPr>
          <p:spPr>
            <a:xfrm>
              <a:off x="0" y="-57150"/>
              <a:ext cx="270933" cy="328083"/>
            </a:xfrm>
            <a:prstGeom prst="rect">
              <a:avLst/>
            </a:prstGeom>
          </p:spPr>
          <p:txBody>
            <a:bodyPr anchor="ctr" rtlCol="false" tIns="50800" lIns="50800" bIns="50800" rIns="50800"/>
            <a:lstStyle/>
            <a:p>
              <a:pPr algn="ctr">
                <a:lnSpc>
                  <a:spcPts val="2659"/>
                </a:lnSpc>
              </a:pPr>
            </a:p>
          </p:txBody>
        </p:sp>
      </p:grpSp>
      <p:sp>
        <p:nvSpPr>
          <p:cNvPr name="AutoShape 13" id="13"/>
          <p:cNvSpPr/>
          <p:nvPr/>
        </p:nvSpPr>
        <p:spPr>
          <a:xfrm>
            <a:off x="1723107" y="9277350"/>
            <a:ext cx="14479624" cy="0"/>
          </a:xfrm>
          <a:prstGeom prst="line">
            <a:avLst/>
          </a:prstGeom>
          <a:ln cap="flat" w="38100">
            <a:solidFill>
              <a:srgbClr val="FFFFFF"/>
            </a:solidFill>
            <a:prstDash val="solid"/>
            <a:headEnd type="none" len="sm" w="sm"/>
            <a:tailEnd type="none" len="sm" w="sm"/>
          </a:ln>
        </p:spPr>
      </p:sp>
      <p:sp>
        <p:nvSpPr>
          <p:cNvPr name="AutoShape 14" id="14"/>
          <p:cNvSpPr/>
          <p:nvPr/>
        </p:nvSpPr>
        <p:spPr>
          <a:xfrm flipH="true">
            <a:off x="17240250" y="4606903"/>
            <a:ext cx="0" cy="3710908"/>
          </a:xfrm>
          <a:prstGeom prst="line">
            <a:avLst/>
          </a:prstGeom>
          <a:ln cap="flat" w="38100">
            <a:solidFill>
              <a:srgbClr val="FFFFFF"/>
            </a:solidFill>
            <a:prstDash val="solid"/>
            <a:headEnd type="none" len="sm" w="sm"/>
            <a:tailEnd type="none" len="sm" w="sm"/>
          </a:ln>
        </p:spPr>
      </p:sp>
      <p:sp>
        <p:nvSpPr>
          <p:cNvPr name="AutoShape 15" id="15"/>
          <p:cNvSpPr/>
          <p:nvPr/>
        </p:nvSpPr>
        <p:spPr>
          <a:xfrm>
            <a:off x="1723107" y="2460438"/>
            <a:ext cx="903745" cy="0"/>
          </a:xfrm>
          <a:prstGeom prst="line">
            <a:avLst/>
          </a:prstGeom>
          <a:ln cap="flat" w="238125">
            <a:solidFill>
              <a:srgbClr val="1B9461"/>
            </a:solidFill>
            <a:prstDash val="solid"/>
            <a:headEnd type="none" len="sm" w="sm"/>
            <a:tailEnd type="none" len="sm" w="sm"/>
          </a:ln>
        </p:spPr>
      </p:sp>
      <p:sp>
        <p:nvSpPr>
          <p:cNvPr name="TextBox 16" id="16"/>
          <p:cNvSpPr txBox="true"/>
          <p:nvPr/>
        </p:nvSpPr>
        <p:spPr>
          <a:xfrm rot="0">
            <a:off x="1643812" y="670750"/>
            <a:ext cx="14558919" cy="1051500"/>
          </a:xfrm>
          <a:prstGeom prst="rect">
            <a:avLst/>
          </a:prstGeom>
        </p:spPr>
        <p:txBody>
          <a:bodyPr anchor="t" rtlCol="false" tIns="0" lIns="0" bIns="0" rIns="0">
            <a:spAutoFit/>
          </a:bodyPr>
          <a:lstStyle/>
          <a:p>
            <a:pPr algn="l">
              <a:lnSpc>
                <a:spcPts val="8193"/>
              </a:lnSpc>
              <a:spcBef>
                <a:spcPct val="0"/>
              </a:spcBef>
            </a:pPr>
            <a:r>
              <a:rPr lang="en-US" sz="5852" spc="380">
                <a:solidFill>
                  <a:srgbClr val="FFFFFF"/>
                </a:solidFill>
                <a:latin typeface="Poppins Bold"/>
              </a:rPr>
              <a:t>Creating the Presentation</a:t>
            </a:r>
          </a:p>
        </p:txBody>
      </p:sp>
      <p:sp>
        <p:nvSpPr>
          <p:cNvPr name="Freeform 17" id="17"/>
          <p:cNvSpPr/>
          <p:nvPr/>
        </p:nvSpPr>
        <p:spPr>
          <a:xfrm flipH="false" flipV="false" rot="5324316">
            <a:off x="14890109" y="-3175249"/>
            <a:ext cx="6662432" cy="5614266"/>
          </a:xfrm>
          <a:custGeom>
            <a:avLst/>
            <a:gdLst/>
            <a:ahLst/>
            <a:cxnLst/>
            <a:rect r="r" b="b" t="t" l="l"/>
            <a:pathLst>
              <a:path h="5614266" w="6662432">
                <a:moveTo>
                  <a:pt x="0" y="0"/>
                </a:moveTo>
                <a:lnTo>
                  <a:pt x="6662432" y="0"/>
                </a:lnTo>
                <a:lnTo>
                  <a:pt x="6662432" y="5614266"/>
                </a:lnTo>
                <a:lnTo>
                  <a:pt x="0" y="561426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8" id="18"/>
          <p:cNvGrpSpPr/>
          <p:nvPr/>
        </p:nvGrpSpPr>
        <p:grpSpPr>
          <a:xfrm rot="0">
            <a:off x="16481007" y="1073135"/>
            <a:ext cx="1514312" cy="1301362"/>
            <a:chOff x="0" y="0"/>
            <a:chExt cx="812800" cy="698500"/>
          </a:xfrm>
        </p:grpSpPr>
        <p:sp>
          <p:nvSpPr>
            <p:cNvPr name="Freeform 19" id="19"/>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1B9461"/>
            </a:solidFill>
          </p:spPr>
        </p:sp>
        <p:sp>
          <p:nvSpPr>
            <p:cNvPr name="TextBox 20" id="20"/>
            <p:cNvSpPr txBox="true"/>
            <p:nvPr/>
          </p:nvSpPr>
          <p:spPr>
            <a:xfrm>
              <a:off x="114300" y="-57150"/>
              <a:ext cx="584200" cy="755650"/>
            </a:xfrm>
            <a:prstGeom prst="rect">
              <a:avLst/>
            </a:prstGeom>
          </p:spPr>
          <p:txBody>
            <a:bodyPr anchor="ctr" rtlCol="false" tIns="50800" lIns="50800" bIns="50800" rIns="50800"/>
            <a:lstStyle/>
            <a:p>
              <a:pPr algn="ctr">
                <a:lnSpc>
                  <a:spcPts val="2659"/>
                </a:lnSpc>
              </a:pPr>
            </a:p>
          </p:txBody>
        </p:sp>
      </p:gr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222222"/>
        </a:solidFill>
      </p:bgPr>
    </p:bg>
    <p:spTree>
      <p:nvGrpSpPr>
        <p:cNvPr id="1" name=""/>
        <p:cNvGrpSpPr/>
        <p:nvPr/>
      </p:nvGrpSpPr>
      <p:grpSpPr>
        <a:xfrm>
          <a:off x="0" y="0"/>
          <a:ext cx="0" cy="0"/>
          <a:chOff x="0" y="0"/>
          <a:chExt cx="0" cy="0"/>
        </a:xfrm>
      </p:grpSpPr>
      <p:grpSp>
        <p:nvGrpSpPr>
          <p:cNvPr name="Group 2" id="2"/>
          <p:cNvGrpSpPr/>
          <p:nvPr/>
        </p:nvGrpSpPr>
        <p:grpSpPr>
          <a:xfrm rot="0">
            <a:off x="0" y="0"/>
            <a:ext cx="1028700" cy="1771441"/>
            <a:chOff x="0" y="0"/>
            <a:chExt cx="270933" cy="466552"/>
          </a:xfrm>
        </p:grpSpPr>
        <p:sp>
          <p:nvSpPr>
            <p:cNvPr name="Freeform 3" id="3"/>
            <p:cNvSpPr/>
            <p:nvPr/>
          </p:nvSpPr>
          <p:spPr>
            <a:xfrm flipH="false" flipV="false" rot="0">
              <a:off x="0" y="0"/>
              <a:ext cx="270933" cy="466552"/>
            </a:xfrm>
            <a:custGeom>
              <a:avLst/>
              <a:gdLst/>
              <a:ahLst/>
              <a:cxnLst/>
              <a:rect r="r" b="b" t="t" l="l"/>
              <a:pathLst>
                <a:path h="466552" w="270933">
                  <a:moveTo>
                    <a:pt x="0" y="0"/>
                  </a:moveTo>
                  <a:lnTo>
                    <a:pt x="270933" y="0"/>
                  </a:lnTo>
                  <a:lnTo>
                    <a:pt x="270933" y="466552"/>
                  </a:lnTo>
                  <a:lnTo>
                    <a:pt x="0" y="466552"/>
                  </a:lnTo>
                  <a:close/>
                </a:path>
              </a:pathLst>
            </a:custGeom>
            <a:solidFill>
              <a:srgbClr val="1B9461"/>
            </a:solidFill>
          </p:spPr>
        </p:sp>
        <p:sp>
          <p:nvSpPr>
            <p:cNvPr name="TextBox 4" id="4"/>
            <p:cNvSpPr txBox="true"/>
            <p:nvPr/>
          </p:nvSpPr>
          <p:spPr>
            <a:xfrm>
              <a:off x="0" y="-57150"/>
              <a:ext cx="270933" cy="523702"/>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0" y="8088569"/>
            <a:ext cx="1028700" cy="1169731"/>
            <a:chOff x="0" y="0"/>
            <a:chExt cx="270933" cy="308077"/>
          </a:xfrm>
        </p:grpSpPr>
        <p:sp>
          <p:nvSpPr>
            <p:cNvPr name="Freeform 6" id="6"/>
            <p:cNvSpPr/>
            <p:nvPr/>
          </p:nvSpPr>
          <p:spPr>
            <a:xfrm flipH="false" flipV="false" rot="0">
              <a:off x="0" y="0"/>
              <a:ext cx="270933" cy="308077"/>
            </a:xfrm>
            <a:custGeom>
              <a:avLst/>
              <a:gdLst/>
              <a:ahLst/>
              <a:cxnLst/>
              <a:rect r="r" b="b" t="t" l="l"/>
              <a:pathLst>
                <a:path h="308077" w="270933">
                  <a:moveTo>
                    <a:pt x="0" y="0"/>
                  </a:moveTo>
                  <a:lnTo>
                    <a:pt x="270933" y="0"/>
                  </a:lnTo>
                  <a:lnTo>
                    <a:pt x="270933" y="308077"/>
                  </a:lnTo>
                  <a:lnTo>
                    <a:pt x="0" y="308077"/>
                  </a:lnTo>
                  <a:close/>
                </a:path>
              </a:pathLst>
            </a:custGeom>
            <a:solidFill>
              <a:srgbClr val="F3F4F5">
                <a:alpha val="17647"/>
              </a:srgbClr>
            </a:solidFill>
            <a:ln cap="sq">
              <a:noFill/>
              <a:prstDash val="solid"/>
              <a:miter/>
            </a:ln>
          </p:spPr>
        </p:sp>
        <p:sp>
          <p:nvSpPr>
            <p:cNvPr name="TextBox 7" id="7"/>
            <p:cNvSpPr txBox="true"/>
            <p:nvPr/>
          </p:nvSpPr>
          <p:spPr>
            <a:xfrm>
              <a:off x="0" y="-57150"/>
              <a:ext cx="270933" cy="365227"/>
            </a:xfrm>
            <a:prstGeom prst="rect">
              <a:avLst/>
            </a:prstGeom>
          </p:spPr>
          <p:txBody>
            <a:bodyPr anchor="ctr" rtlCol="false" tIns="50800" lIns="50800" bIns="50800" rIns="50800"/>
            <a:lstStyle/>
            <a:p>
              <a:pPr algn="ctr" marL="0" indent="0" lvl="0">
                <a:lnSpc>
                  <a:spcPts val="2659"/>
                </a:lnSpc>
                <a:spcBef>
                  <a:spcPct val="0"/>
                </a:spcBef>
              </a:pPr>
            </a:p>
          </p:txBody>
        </p:sp>
      </p:grpSp>
      <p:sp>
        <p:nvSpPr>
          <p:cNvPr name="Freeform 8" id="8"/>
          <p:cNvSpPr/>
          <p:nvPr/>
        </p:nvSpPr>
        <p:spPr>
          <a:xfrm flipH="false" flipV="false" rot="0">
            <a:off x="16780649" y="8885345"/>
            <a:ext cx="919202" cy="745910"/>
          </a:xfrm>
          <a:custGeom>
            <a:avLst/>
            <a:gdLst/>
            <a:ahLst/>
            <a:cxnLst/>
            <a:rect r="r" b="b" t="t" l="l"/>
            <a:pathLst>
              <a:path h="745910" w="919202">
                <a:moveTo>
                  <a:pt x="0" y="0"/>
                </a:moveTo>
                <a:lnTo>
                  <a:pt x="919202" y="0"/>
                </a:lnTo>
                <a:lnTo>
                  <a:pt x="919202" y="745910"/>
                </a:lnTo>
                <a:lnTo>
                  <a:pt x="0" y="74591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9" id="9"/>
          <p:cNvSpPr txBox="true"/>
          <p:nvPr/>
        </p:nvSpPr>
        <p:spPr>
          <a:xfrm rot="0">
            <a:off x="3168852" y="2055935"/>
            <a:ext cx="11950297" cy="7070494"/>
          </a:xfrm>
          <a:prstGeom prst="rect">
            <a:avLst/>
          </a:prstGeom>
        </p:spPr>
        <p:txBody>
          <a:bodyPr anchor="t" rtlCol="false" tIns="0" lIns="0" bIns="0" rIns="0">
            <a:spAutoFit/>
          </a:bodyPr>
          <a:lstStyle/>
          <a:p>
            <a:pPr algn="l" marL="622673" indent="-311336" lvl="1">
              <a:lnSpc>
                <a:spcPts val="4037"/>
              </a:lnSpc>
              <a:buFont typeface="Arial"/>
              <a:buChar char="•"/>
            </a:pPr>
            <a:r>
              <a:rPr lang="en-US" sz="2884" spc="187">
                <a:solidFill>
                  <a:srgbClr val="FFFFFF"/>
                </a:solidFill>
                <a:latin typeface="Poppins"/>
              </a:rPr>
              <a:t>Props (no live animals or weapons)</a:t>
            </a:r>
          </a:p>
          <a:p>
            <a:pPr algn="l">
              <a:lnSpc>
                <a:spcPts val="4037"/>
              </a:lnSpc>
            </a:pPr>
          </a:p>
          <a:p>
            <a:pPr algn="l" marL="622673" indent="-311336" lvl="1">
              <a:lnSpc>
                <a:spcPts val="4037"/>
              </a:lnSpc>
              <a:buFont typeface="Arial"/>
              <a:buChar char="•"/>
            </a:pPr>
            <a:r>
              <a:rPr lang="en-US" sz="2884" spc="187">
                <a:solidFill>
                  <a:srgbClr val="FFFFFF"/>
                </a:solidFill>
                <a:latin typeface="Poppins"/>
              </a:rPr>
              <a:t>Posters</a:t>
            </a:r>
          </a:p>
          <a:p>
            <a:pPr algn="l">
              <a:lnSpc>
                <a:spcPts val="4037"/>
              </a:lnSpc>
            </a:pPr>
          </a:p>
          <a:p>
            <a:pPr algn="l" marL="622673" indent="-311336" lvl="1">
              <a:lnSpc>
                <a:spcPts val="4037"/>
              </a:lnSpc>
              <a:buFont typeface="Arial"/>
              <a:buChar char="•"/>
            </a:pPr>
            <a:r>
              <a:rPr lang="en-US" sz="2884" spc="187">
                <a:solidFill>
                  <a:srgbClr val="FFFFFF"/>
                </a:solidFill>
                <a:latin typeface="Poppins"/>
              </a:rPr>
              <a:t>A tri-fold presentation poster board</a:t>
            </a:r>
          </a:p>
          <a:p>
            <a:pPr algn="l">
              <a:lnSpc>
                <a:spcPts val="4037"/>
              </a:lnSpc>
            </a:pPr>
          </a:p>
          <a:p>
            <a:pPr algn="l" marL="622673" indent="-311336" lvl="1">
              <a:lnSpc>
                <a:spcPts val="4037"/>
              </a:lnSpc>
              <a:buFont typeface="Arial"/>
              <a:buChar char="•"/>
            </a:pPr>
            <a:r>
              <a:rPr lang="en-US" sz="2884" spc="187">
                <a:solidFill>
                  <a:srgbClr val="FFFFFF"/>
                </a:solidFill>
                <a:latin typeface="Poppins"/>
              </a:rPr>
              <a:t>A digital slide presentation/PowerPoint</a:t>
            </a:r>
          </a:p>
          <a:p>
            <a:pPr algn="l">
              <a:lnSpc>
                <a:spcPts val="4037"/>
              </a:lnSpc>
            </a:pPr>
          </a:p>
          <a:p>
            <a:pPr algn="l" marL="622673" indent="-311336" lvl="1">
              <a:lnSpc>
                <a:spcPts val="4037"/>
              </a:lnSpc>
              <a:buFont typeface="Arial"/>
              <a:buChar char="•"/>
            </a:pPr>
            <a:r>
              <a:rPr lang="en-US" sz="2884" spc="187">
                <a:solidFill>
                  <a:srgbClr val="FFFFFF"/>
                </a:solidFill>
                <a:latin typeface="Poppins"/>
              </a:rPr>
              <a:t>Note cards</a:t>
            </a:r>
          </a:p>
          <a:p>
            <a:pPr algn="l">
              <a:lnSpc>
                <a:spcPts val="4037"/>
              </a:lnSpc>
            </a:pPr>
          </a:p>
          <a:p>
            <a:pPr algn="l" marL="622673" indent="-311336" lvl="1">
              <a:lnSpc>
                <a:spcPts val="4037"/>
              </a:lnSpc>
              <a:buFont typeface="Arial"/>
              <a:buChar char="•"/>
            </a:pPr>
            <a:r>
              <a:rPr lang="en-US" sz="2884" spc="187">
                <a:solidFill>
                  <a:srgbClr val="FFFFFF"/>
                </a:solidFill>
                <a:latin typeface="Poppins"/>
              </a:rPr>
              <a:t>Printed pictures or other props to demonstrate or teach with</a:t>
            </a:r>
          </a:p>
          <a:p>
            <a:pPr algn="l">
              <a:lnSpc>
                <a:spcPts val="4037"/>
              </a:lnSpc>
            </a:pPr>
          </a:p>
          <a:p>
            <a:pPr algn="l">
              <a:lnSpc>
                <a:spcPts val="4037"/>
              </a:lnSpc>
              <a:spcBef>
                <a:spcPct val="0"/>
              </a:spcBef>
            </a:pPr>
          </a:p>
        </p:txBody>
      </p:sp>
      <p:grpSp>
        <p:nvGrpSpPr>
          <p:cNvPr name="Group 10" id="10"/>
          <p:cNvGrpSpPr/>
          <p:nvPr/>
        </p:nvGrpSpPr>
        <p:grpSpPr>
          <a:xfrm rot="0">
            <a:off x="0" y="9258300"/>
            <a:ext cx="1028700" cy="1028700"/>
            <a:chOff x="0" y="0"/>
            <a:chExt cx="270933" cy="270933"/>
          </a:xfrm>
        </p:grpSpPr>
        <p:sp>
          <p:nvSpPr>
            <p:cNvPr name="Freeform 11" id="11"/>
            <p:cNvSpPr/>
            <p:nvPr/>
          </p:nvSpPr>
          <p:spPr>
            <a:xfrm flipH="false" flipV="false" rot="0">
              <a:off x="0" y="0"/>
              <a:ext cx="270933" cy="270933"/>
            </a:xfrm>
            <a:custGeom>
              <a:avLst/>
              <a:gdLst/>
              <a:ahLst/>
              <a:cxnLst/>
              <a:rect r="r" b="b" t="t" l="l"/>
              <a:pathLst>
                <a:path h="270933" w="270933">
                  <a:moveTo>
                    <a:pt x="0" y="0"/>
                  </a:moveTo>
                  <a:lnTo>
                    <a:pt x="270933" y="0"/>
                  </a:lnTo>
                  <a:lnTo>
                    <a:pt x="270933" y="270933"/>
                  </a:lnTo>
                  <a:lnTo>
                    <a:pt x="0" y="270933"/>
                  </a:lnTo>
                  <a:close/>
                </a:path>
              </a:pathLst>
            </a:custGeom>
            <a:solidFill>
              <a:srgbClr val="1B9461"/>
            </a:solidFill>
            <a:ln cap="sq">
              <a:noFill/>
              <a:prstDash val="solid"/>
              <a:miter/>
            </a:ln>
          </p:spPr>
        </p:sp>
        <p:sp>
          <p:nvSpPr>
            <p:cNvPr name="TextBox 12" id="12"/>
            <p:cNvSpPr txBox="true"/>
            <p:nvPr/>
          </p:nvSpPr>
          <p:spPr>
            <a:xfrm>
              <a:off x="0" y="-57150"/>
              <a:ext cx="270933" cy="328083"/>
            </a:xfrm>
            <a:prstGeom prst="rect">
              <a:avLst/>
            </a:prstGeom>
          </p:spPr>
          <p:txBody>
            <a:bodyPr anchor="ctr" rtlCol="false" tIns="50800" lIns="50800" bIns="50800" rIns="50800"/>
            <a:lstStyle/>
            <a:p>
              <a:pPr algn="ctr">
                <a:lnSpc>
                  <a:spcPts val="2659"/>
                </a:lnSpc>
              </a:pPr>
            </a:p>
          </p:txBody>
        </p:sp>
      </p:grpSp>
      <p:sp>
        <p:nvSpPr>
          <p:cNvPr name="AutoShape 13" id="13"/>
          <p:cNvSpPr/>
          <p:nvPr/>
        </p:nvSpPr>
        <p:spPr>
          <a:xfrm>
            <a:off x="1723107" y="9277350"/>
            <a:ext cx="14479624" cy="0"/>
          </a:xfrm>
          <a:prstGeom prst="line">
            <a:avLst/>
          </a:prstGeom>
          <a:ln cap="flat" w="38100">
            <a:solidFill>
              <a:srgbClr val="FFFFFF"/>
            </a:solidFill>
            <a:prstDash val="solid"/>
            <a:headEnd type="none" len="sm" w="sm"/>
            <a:tailEnd type="none" len="sm" w="sm"/>
          </a:ln>
        </p:spPr>
      </p:sp>
      <p:sp>
        <p:nvSpPr>
          <p:cNvPr name="AutoShape 14" id="14"/>
          <p:cNvSpPr/>
          <p:nvPr/>
        </p:nvSpPr>
        <p:spPr>
          <a:xfrm flipH="true">
            <a:off x="17240250" y="4606903"/>
            <a:ext cx="0" cy="3710908"/>
          </a:xfrm>
          <a:prstGeom prst="line">
            <a:avLst/>
          </a:prstGeom>
          <a:ln cap="flat" w="38100">
            <a:solidFill>
              <a:srgbClr val="FFFFFF"/>
            </a:solidFill>
            <a:prstDash val="solid"/>
            <a:headEnd type="none" len="sm" w="sm"/>
            <a:tailEnd type="none" len="sm" w="sm"/>
          </a:ln>
        </p:spPr>
      </p:sp>
      <p:sp>
        <p:nvSpPr>
          <p:cNvPr name="AutoShape 15" id="15"/>
          <p:cNvSpPr/>
          <p:nvPr/>
        </p:nvSpPr>
        <p:spPr>
          <a:xfrm>
            <a:off x="1723107" y="2460438"/>
            <a:ext cx="903745" cy="0"/>
          </a:xfrm>
          <a:prstGeom prst="line">
            <a:avLst/>
          </a:prstGeom>
          <a:ln cap="flat" w="238125">
            <a:solidFill>
              <a:srgbClr val="1B9461"/>
            </a:solidFill>
            <a:prstDash val="solid"/>
            <a:headEnd type="none" len="sm" w="sm"/>
            <a:tailEnd type="none" len="sm" w="sm"/>
          </a:ln>
        </p:spPr>
      </p:sp>
      <p:sp>
        <p:nvSpPr>
          <p:cNvPr name="TextBox 16" id="16"/>
          <p:cNvSpPr txBox="true"/>
          <p:nvPr/>
        </p:nvSpPr>
        <p:spPr>
          <a:xfrm rot="0">
            <a:off x="1643812" y="670750"/>
            <a:ext cx="14558919" cy="1051500"/>
          </a:xfrm>
          <a:prstGeom prst="rect">
            <a:avLst/>
          </a:prstGeom>
        </p:spPr>
        <p:txBody>
          <a:bodyPr anchor="t" rtlCol="false" tIns="0" lIns="0" bIns="0" rIns="0">
            <a:spAutoFit/>
          </a:bodyPr>
          <a:lstStyle/>
          <a:p>
            <a:pPr algn="l">
              <a:lnSpc>
                <a:spcPts val="8193"/>
              </a:lnSpc>
              <a:spcBef>
                <a:spcPct val="0"/>
              </a:spcBef>
            </a:pPr>
            <a:r>
              <a:rPr lang="en-US" sz="5852" spc="380">
                <a:solidFill>
                  <a:srgbClr val="FFFFFF"/>
                </a:solidFill>
                <a:latin typeface="Poppins Bold"/>
              </a:rPr>
              <a:t>Creating the Presentation</a:t>
            </a:r>
          </a:p>
        </p:txBody>
      </p:sp>
      <p:sp>
        <p:nvSpPr>
          <p:cNvPr name="Freeform 17" id="17"/>
          <p:cNvSpPr/>
          <p:nvPr/>
        </p:nvSpPr>
        <p:spPr>
          <a:xfrm flipH="false" flipV="false" rot="5324316">
            <a:off x="14890109" y="-3175249"/>
            <a:ext cx="6662432" cy="5614266"/>
          </a:xfrm>
          <a:custGeom>
            <a:avLst/>
            <a:gdLst/>
            <a:ahLst/>
            <a:cxnLst/>
            <a:rect r="r" b="b" t="t" l="l"/>
            <a:pathLst>
              <a:path h="5614266" w="6662432">
                <a:moveTo>
                  <a:pt x="0" y="0"/>
                </a:moveTo>
                <a:lnTo>
                  <a:pt x="6662432" y="0"/>
                </a:lnTo>
                <a:lnTo>
                  <a:pt x="6662432" y="5614266"/>
                </a:lnTo>
                <a:lnTo>
                  <a:pt x="0" y="561426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8" id="18"/>
          <p:cNvGrpSpPr/>
          <p:nvPr/>
        </p:nvGrpSpPr>
        <p:grpSpPr>
          <a:xfrm rot="0">
            <a:off x="16481007" y="1073135"/>
            <a:ext cx="1514312" cy="1301362"/>
            <a:chOff x="0" y="0"/>
            <a:chExt cx="812800" cy="698500"/>
          </a:xfrm>
        </p:grpSpPr>
        <p:sp>
          <p:nvSpPr>
            <p:cNvPr name="Freeform 19" id="19"/>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1B9461"/>
            </a:solidFill>
          </p:spPr>
        </p:sp>
        <p:sp>
          <p:nvSpPr>
            <p:cNvPr name="TextBox 20" id="20"/>
            <p:cNvSpPr txBox="true"/>
            <p:nvPr/>
          </p:nvSpPr>
          <p:spPr>
            <a:xfrm>
              <a:off x="114300" y="-57150"/>
              <a:ext cx="584200" cy="755650"/>
            </a:xfrm>
            <a:prstGeom prst="rect">
              <a:avLst/>
            </a:prstGeom>
          </p:spPr>
          <p:txBody>
            <a:bodyPr anchor="ctr" rtlCol="false" tIns="50800" lIns="50800" bIns="50800" rIns="50800"/>
            <a:lstStyle/>
            <a:p>
              <a:pPr algn="ctr">
                <a:lnSpc>
                  <a:spcPts val="2659"/>
                </a:lnSpc>
              </a:pPr>
            </a:p>
          </p:txBody>
        </p:sp>
      </p:gr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222222"/>
        </a:solidFill>
      </p:bgPr>
    </p:bg>
    <p:spTree>
      <p:nvGrpSpPr>
        <p:cNvPr id="1" name=""/>
        <p:cNvGrpSpPr/>
        <p:nvPr/>
      </p:nvGrpSpPr>
      <p:grpSpPr>
        <a:xfrm>
          <a:off x="0" y="0"/>
          <a:ext cx="0" cy="0"/>
          <a:chOff x="0" y="0"/>
          <a:chExt cx="0" cy="0"/>
        </a:xfrm>
      </p:grpSpPr>
      <p:grpSp>
        <p:nvGrpSpPr>
          <p:cNvPr name="Group 2" id="2"/>
          <p:cNvGrpSpPr/>
          <p:nvPr/>
        </p:nvGrpSpPr>
        <p:grpSpPr>
          <a:xfrm rot="0">
            <a:off x="0" y="0"/>
            <a:ext cx="1028700" cy="1771441"/>
            <a:chOff x="0" y="0"/>
            <a:chExt cx="270933" cy="466552"/>
          </a:xfrm>
        </p:grpSpPr>
        <p:sp>
          <p:nvSpPr>
            <p:cNvPr name="Freeform 3" id="3"/>
            <p:cNvSpPr/>
            <p:nvPr/>
          </p:nvSpPr>
          <p:spPr>
            <a:xfrm flipH="false" flipV="false" rot="0">
              <a:off x="0" y="0"/>
              <a:ext cx="270933" cy="466552"/>
            </a:xfrm>
            <a:custGeom>
              <a:avLst/>
              <a:gdLst/>
              <a:ahLst/>
              <a:cxnLst/>
              <a:rect r="r" b="b" t="t" l="l"/>
              <a:pathLst>
                <a:path h="466552" w="270933">
                  <a:moveTo>
                    <a:pt x="0" y="0"/>
                  </a:moveTo>
                  <a:lnTo>
                    <a:pt x="270933" y="0"/>
                  </a:lnTo>
                  <a:lnTo>
                    <a:pt x="270933" y="466552"/>
                  </a:lnTo>
                  <a:lnTo>
                    <a:pt x="0" y="466552"/>
                  </a:lnTo>
                  <a:close/>
                </a:path>
              </a:pathLst>
            </a:custGeom>
            <a:solidFill>
              <a:srgbClr val="1B9461"/>
            </a:solidFill>
          </p:spPr>
        </p:sp>
        <p:sp>
          <p:nvSpPr>
            <p:cNvPr name="TextBox 4" id="4"/>
            <p:cNvSpPr txBox="true"/>
            <p:nvPr/>
          </p:nvSpPr>
          <p:spPr>
            <a:xfrm>
              <a:off x="0" y="-57150"/>
              <a:ext cx="270933" cy="523702"/>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0" y="8088569"/>
            <a:ext cx="1028700" cy="1169731"/>
            <a:chOff x="0" y="0"/>
            <a:chExt cx="270933" cy="308077"/>
          </a:xfrm>
        </p:grpSpPr>
        <p:sp>
          <p:nvSpPr>
            <p:cNvPr name="Freeform 6" id="6"/>
            <p:cNvSpPr/>
            <p:nvPr/>
          </p:nvSpPr>
          <p:spPr>
            <a:xfrm flipH="false" flipV="false" rot="0">
              <a:off x="0" y="0"/>
              <a:ext cx="270933" cy="308077"/>
            </a:xfrm>
            <a:custGeom>
              <a:avLst/>
              <a:gdLst/>
              <a:ahLst/>
              <a:cxnLst/>
              <a:rect r="r" b="b" t="t" l="l"/>
              <a:pathLst>
                <a:path h="308077" w="270933">
                  <a:moveTo>
                    <a:pt x="0" y="0"/>
                  </a:moveTo>
                  <a:lnTo>
                    <a:pt x="270933" y="0"/>
                  </a:lnTo>
                  <a:lnTo>
                    <a:pt x="270933" y="308077"/>
                  </a:lnTo>
                  <a:lnTo>
                    <a:pt x="0" y="308077"/>
                  </a:lnTo>
                  <a:close/>
                </a:path>
              </a:pathLst>
            </a:custGeom>
            <a:solidFill>
              <a:srgbClr val="F3F4F5">
                <a:alpha val="17647"/>
              </a:srgbClr>
            </a:solidFill>
            <a:ln cap="sq">
              <a:noFill/>
              <a:prstDash val="solid"/>
              <a:miter/>
            </a:ln>
          </p:spPr>
        </p:sp>
        <p:sp>
          <p:nvSpPr>
            <p:cNvPr name="TextBox 7" id="7"/>
            <p:cNvSpPr txBox="true"/>
            <p:nvPr/>
          </p:nvSpPr>
          <p:spPr>
            <a:xfrm>
              <a:off x="0" y="-57150"/>
              <a:ext cx="270933" cy="365227"/>
            </a:xfrm>
            <a:prstGeom prst="rect">
              <a:avLst/>
            </a:prstGeom>
          </p:spPr>
          <p:txBody>
            <a:bodyPr anchor="ctr" rtlCol="false" tIns="50800" lIns="50800" bIns="50800" rIns="50800"/>
            <a:lstStyle/>
            <a:p>
              <a:pPr algn="ctr" marL="0" indent="0" lvl="0">
                <a:lnSpc>
                  <a:spcPts val="2659"/>
                </a:lnSpc>
                <a:spcBef>
                  <a:spcPct val="0"/>
                </a:spcBef>
              </a:pPr>
            </a:p>
          </p:txBody>
        </p:sp>
      </p:grpSp>
      <p:sp>
        <p:nvSpPr>
          <p:cNvPr name="Freeform 8" id="8"/>
          <p:cNvSpPr/>
          <p:nvPr/>
        </p:nvSpPr>
        <p:spPr>
          <a:xfrm flipH="false" flipV="false" rot="0">
            <a:off x="16780649" y="8885345"/>
            <a:ext cx="919202" cy="745910"/>
          </a:xfrm>
          <a:custGeom>
            <a:avLst/>
            <a:gdLst/>
            <a:ahLst/>
            <a:cxnLst/>
            <a:rect r="r" b="b" t="t" l="l"/>
            <a:pathLst>
              <a:path h="745910" w="919202">
                <a:moveTo>
                  <a:pt x="0" y="0"/>
                </a:moveTo>
                <a:lnTo>
                  <a:pt x="919202" y="0"/>
                </a:lnTo>
                <a:lnTo>
                  <a:pt x="919202" y="745910"/>
                </a:lnTo>
                <a:lnTo>
                  <a:pt x="0" y="74591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9" id="9"/>
          <p:cNvSpPr txBox="true"/>
          <p:nvPr/>
        </p:nvSpPr>
        <p:spPr>
          <a:xfrm rot="0">
            <a:off x="3168852" y="2065460"/>
            <a:ext cx="11950297" cy="7013979"/>
          </a:xfrm>
          <a:prstGeom prst="rect">
            <a:avLst/>
          </a:prstGeom>
        </p:spPr>
        <p:txBody>
          <a:bodyPr anchor="t" rtlCol="false" tIns="0" lIns="0" bIns="0" rIns="0">
            <a:spAutoFit/>
          </a:bodyPr>
          <a:lstStyle/>
          <a:p>
            <a:pPr algn="l" marL="536315" indent="-268158" lvl="1">
              <a:lnSpc>
                <a:spcPts val="3477"/>
              </a:lnSpc>
              <a:buFont typeface="Arial"/>
              <a:buChar char="•"/>
            </a:pPr>
            <a:r>
              <a:rPr lang="en-US" sz="2484" spc="161">
                <a:solidFill>
                  <a:srgbClr val="FFFFFF"/>
                </a:solidFill>
                <a:latin typeface="Poppins"/>
              </a:rPr>
              <a:t>Introduction- Grab the attention of the audience. Should be about 30 seconds to a minute. You can include a personal story here, a joke, an interesting fact, etc. Use this time to catch the judge’s attention and make them want to listen to what you have to say.</a:t>
            </a:r>
          </a:p>
          <a:p>
            <a:pPr algn="l">
              <a:lnSpc>
                <a:spcPts val="3477"/>
              </a:lnSpc>
            </a:pPr>
          </a:p>
          <a:p>
            <a:pPr algn="l" marL="536315" indent="-268158" lvl="1">
              <a:lnSpc>
                <a:spcPts val="3477"/>
              </a:lnSpc>
              <a:buFont typeface="Arial"/>
              <a:buChar char="•"/>
            </a:pPr>
            <a:r>
              <a:rPr lang="en-US" sz="2484" spc="161">
                <a:solidFill>
                  <a:srgbClr val="FFFFFF"/>
                </a:solidFill>
                <a:latin typeface="Poppins"/>
              </a:rPr>
              <a:t>Body- Includes the main points of your speech. Arrange them in logical order. Spend the majority of your speech here. Typically include about 3 main points or topics in your body section.</a:t>
            </a:r>
          </a:p>
          <a:p>
            <a:pPr algn="l">
              <a:lnSpc>
                <a:spcPts val="3477"/>
              </a:lnSpc>
            </a:pPr>
          </a:p>
          <a:p>
            <a:pPr algn="l" marL="536315" indent="-268158" lvl="1">
              <a:lnSpc>
                <a:spcPts val="3477"/>
              </a:lnSpc>
              <a:buFont typeface="Arial"/>
              <a:buChar char="•"/>
            </a:pPr>
            <a:r>
              <a:rPr lang="en-US" sz="2484" spc="161">
                <a:solidFill>
                  <a:srgbClr val="FFFFFF"/>
                </a:solidFill>
                <a:latin typeface="Poppins"/>
              </a:rPr>
              <a:t>Conclusion- Summarize your main points. Should be about 30 seconds to a minute. Review quickly what you told them and then challenge to learn more. </a:t>
            </a:r>
          </a:p>
          <a:p>
            <a:pPr algn="l">
              <a:lnSpc>
                <a:spcPts val="3477"/>
              </a:lnSpc>
            </a:pPr>
          </a:p>
          <a:p>
            <a:pPr algn="l" marL="536315" indent="-268158" lvl="1">
              <a:lnSpc>
                <a:spcPts val="3477"/>
              </a:lnSpc>
              <a:buFont typeface="Arial"/>
              <a:buChar char="•"/>
            </a:pPr>
            <a:r>
              <a:rPr lang="en-US" sz="2484" spc="161">
                <a:solidFill>
                  <a:srgbClr val="FFFFFF"/>
                </a:solidFill>
                <a:latin typeface="Poppins"/>
              </a:rPr>
              <a:t>Include References at the end</a:t>
            </a:r>
            <a:r>
              <a:rPr lang="en-US" sz="2484" spc="161">
                <a:solidFill>
                  <a:srgbClr val="FFFFFF"/>
                </a:solidFill>
                <a:latin typeface="Poppins"/>
              </a:rPr>
              <a:t> </a:t>
            </a:r>
          </a:p>
          <a:p>
            <a:pPr algn="l">
              <a:lnSpc>
                <a:spcPts val="3477"/>
              </a:lnSpc>
              <a:spcBef>
                <a:spcPct val="0"/>
              </a:spcBef>
            </a:pPr>
          </a:p>
        </p:txBody>
      </p:sp>
      <p:grpSp>
        <p:nvGrpSpPr>
          <p:cNvPr name="Group 10" id="10"/>
          <p:cNvGrpSpPr/>
          <p:nvPr/>
        </p:nvGrpSpPr>
        <p:grpSpPr>
          <a:xfrm rot="0">
            <a:off x="0" y="9258300"/>
            <a:ext cx="1028700" cy="1028700"/>
            <a:chOff x="0" y="0"/>
            <a:chExt cx="270933" cy="270933"/>
          </a:xfrm>
        </p:grpSpPr>
        <p:sp>
          <p:nvSpPr>
            <p:cNvPr name="Freeform 11" id="11"/>
            <p:cNvSpPr/>
            <p:nvPr/>
          </p:nvSpPr>
          <p:spPr>
            <a:xfrm flipH="false" flipV="false" rot="0">
              <a:off x="0" y="0"/>
              <a:ext cx="270933" cy="270933"/>
            </a:xfrm>
            <a:custGeom>
              <a:avLst/>
              <a:gdLst/>
              <a:ahLst/>
              <a:cxnLst/>
              <a:rect r="r" b="b" t="t" l="l"/>
              <a:pathLst>
                <a:path h="270933" w="270933">
                  <a:moveTo>
                    <a:pt x="0" y="0"/>
                  </a:moveTo>
                  <a:lnTo>
                    <a:pt x="270933" y="0"/>
                  </a:lnTo>
                  <a:lnTo>
                    <a:pt x="270933" y="270933"/>
                  </a:lnTo>
                  <a:lnTo>
                    <a:pt x="0" y="270933"/>
                  </a:lnTo>
                  <a:close/>
                </a:path>
              </a:pathLst>
            </a:custGeom>
            <a:solidFill>
              <a:srgbClr val="1B9461"/>
            </a:solidFill>
            <a:ln cap="sq">
              <a:noFill/>
              <a:prstDash val="solid"/>
              <a:miter/>
            </a:ln>
          </p:spPr>
        </p:sp>
        <p:sp>
          <p:nvSpPr>
            <p:cNvPr name="TextBox 12" id="12"/>
            <p:cNvSpPr txBox="true"/>
            <p:nvPr/>
          </p:nvSpPr>
          <p:spPr>
            <a:xfrm>
              <a:off x="0" y="-57150"/>
              <a:ext cx="270933" cy="328083"/>
            </a:xfrm>
            <a:prstGeom prst="rect">
              <a:avLst/>
            </a:prstGeom>
          </p:spPr>
          <p:txBody>
            <a:bodyPr anchor="ctr" rtlCol="false" tIns="50800" lIns="50800" bIns="50800" rIns="50800"/>
            <a:lstStyle/>
            <a:p>
              <a:pPr algn="ctr">
                <a:lnSpc>
                  <a:spcPts val="2659"/>
                </a:lnSpc>
              </a:pPr>
            </a:p>
          </p:txBody>
        </p:sp>
      </p:grpSp>
      <p:sp>
        <p:nvSpPr>
          <p:cNvPr name="AutoShape 13" id="13"/>
          <p:cNvSpPr/>
          <p:nvPr/>
        </p:nvSpPr>
        <p:spPr>
          <a:xfrm>
            <a:off x="1723107" y="9277350"/>
            <a:ext cx="14479624" cy="0"/>
          </a:xfrm>
          <a:prstGeom prst="line">
            <a:avLst/>
          </a:prstGeom>
          <a:ln cap="flat" w="38100">
            <a:solidFill>
              <a:srgbClr val="FFFFFF"/>
            </a:solidFill>
            <a:prstDash val="solid"/>
            <a:headEnd type="none" len="sm" w="sm"/>
            <a:tailEnd type="none" len="sm" w="sm"/>
          </a:ln>
        </p:spPr>
      </p:sp>
      <p:sp>
        <p:nvSpPr>
          <p:cNvPr name="AutoShape 14" id="14"/>
          <p:cNvSpPr/>
          <p:nvPr/>
        </p:nvSpPr>
        <p:spPr>
          <a:xfrm flipH="true">
            <a:off x="17240250" y="4606903"/>
            <a:ext cx="0" cy="3710908"/>
          </a:xfrm>
          <a:prstGeom prst="line">
            <a:avLst/>
          </a:prstGeom>
          <a:ln cap="flat" w="38100">
            <a:solidFill>
              <a:srgbClr val="FFFFFF"/>
            </a:solidFill>
            <a:prstDash val="solid"/>
            <a:headEnd type="none" len="sm" w="sm"/>
            <a:tailEnd type="none" len="sm" w="sm"/>
          </a:ln>
        </p:spPr>
      </p:sp>
      <p:sp>
        <p:nvSpPr>
          <p:cNvPr name="AutoShape 15" id="15"/>
          <p:cNvSpPr/>
          <p:nvPr/>
        </p:nvSpPr>
        <p:spPr>
          <a:xfrm>
            <a:off x="1723107" y="2460438"/>
            <a:ext cx="903745" cy="0"/>
          </a:xfrm>
          <a:prstGeom prst="line">
            <a:avLst/>
          </a:prstGeom>
          <a:ln cap="flat" w="238125">
            <a:solidFill>
              <a:srgbClr val="1B9461"/>
            </a:solidFill>
            <a:prstDash val="solid"/>
            <a:headEnd type="none" len="sm" w="sm"/>
            <a:tailEnd type="none" len="sm" w="sm"/>
          </a:ln>
        </p:spPr>
      </p:sp>
      <p:sp>
        <p:nvSpPr>
          <p:cNvPr name="TextBox 16" id="16"/>
          <p:cNvSpPr txBox="true"/>
          <p:nvPr/>
        </p:nvSpPr>
        <p:spPr>
          <a:xfrm rot="0">
            <a:off x="1643812" y="670750"/>
            <a:ext cx="14558919" cy="1051500"/>
          </a:xfrm>
          <a:prstGeom prst="rect">
            <a:avLst/>
          </a:prstGeom>
        </p:spPr>
        <p:txBody>
          <a:bodyPr anchor="t" rtlCol="false" tIns="0" lIns="0" bIns="0" rIns="0">
            <a:spAutoFit/>
          </a:bodyPr>
          <a:lstStyle/>
          <a:p>
            <a:pPr algn="l">
              <a:lnSpc>
                <a:spcPts val="8193"/>
              </a:lnSpc>
              <a:spcBef>
                <a:spcPct val="0"/>
              </a:spcBef>
            </a:pPr>
            <a:r>
              <a:rPr lang="en-US" sz="5852" spc="380">
                <a:solidFill>
                  <a:srgbClr val="FFFFFF"/>
                </a:solidFill>
                <a:latin typeface="Poppins Bold"/>
              </a:rPr>
              <a:t>Parts of a Presentation</a:t>
            </a:r>
          </a:p>
        </p:txBody>
      </p:sp>
      <p:sp>
        <p:nvSpPr>
          <p:cNvPr name="Freeform 17" id="17"/>
          <p:cNvSpPr/>
          <p:nvPr/>
        </p:nvSpPr>
        <p:spPr>
          <a:xfrm flipH="false" flipV="false" rot="5324316">
            <a:off x="14890109" y="-3175249"/>
            <a:ext cx="6662432" cy="5614266"/>
          </a:xfrm>
          <a:custGeom>
            <a:avLst/>
            <a:gdLst/>
            <a:ahLst/>
            <a:cxnLst/>
            <a:rect r="r" b="b" t="t" l="l"/>
            <a:pathLst>
              <a:path h="5614266" w="6662432">
                <a:moveTo>
                  <a:pt x="0" y="0"/>
                </a:moveTo>
                <a:lnTo>
                  <a:pt x="6662432" y="0"/>
                </a:lnTo>
                <a:lnTo>
                  <a:pt x="6662432" y="5614266"/>
                </a:lnTo>
                <a:lnTo>
                  <a:pt x="0" y="561426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8" id="18"/>
          <p:cNvGrpSpPr/>
          <p:nvPr/>
        </p:nvGrpSpPr>
        <p:grpSpPr>
          <a:xfrm rot="0">
            <a:off x="16481007" y="1073135"/>
            <a:ext cx="1514312" cy="1301362"/>
            <a:chOff x="0" y="0"/>
            <a:chExt cx="812800" cy="698500"/>
          </a:xfrm>
        </p:grpSpPr>
        <p:sp>
          <p:nvSpPr>
            <p:cNvPr name="Freeform 19" id="19"/>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1B9461"/>
            </a:solidFill>
          </p:spPr>
        </p:sp>
        <p:sp>
          <p:nvSpPr>
            <p:cNvPr name="TextBox 20" id="20"/>
            <p:cNvSpPr txBox="true"/>
            <p:nvPr/>
          </p:nvSpPr>
          <p:spPr>
            <a:xfrm>
              <a:off x="114300" y="-57150"/>
              <a:ext cx="584200" cy="755650"/>
            </a:xfrm>
            <a:prstGeom prst="rect">
              <a:avLst/>
            </a:prstGeom>
          </p:spPr>
          <p:txBody>
            <a:bodyPr anchor="ctr" rtlCol="false" tIns="50800" lIns="50800" bIns="50800" rIns="50800"/>
            <a:lstStyle/>
            <a:p>
              <a:pPr algn="ctr">
                <a:lnSpc>
                  <a:spcPts val="2659"/>
                </a:lnSpc>
              </a:pPr>
            </a:p>
          </p:txBody>
        </p:sp>
      </p:gr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sp>
        <p:nvSpPr>
          <p:cNvPr name="Freeform 3" id="3"/>
          <p:cNvSpPr/>
          <p:nvPr/>
        </p:nvSpPr>
        <p:spPr>
          <a:xfrm flipH="false" flipV="false" rot="5324316">
            <a:off x="14890109" y="-3175249"/>
            <a:ext cx="6662432" cy="5614266"/>
          </a:xfrm>
          <a:custGeom>
            <a:avLst/>
            <a:gdLst/>
            <a:ahLst/>
            <a:cxnLst/>
            <a:rect r="r" b="b" t="t" l="l"/>
            <a:pathLst>
              <a:path h="5614266" w="6662432">
                <a:moveTo>
                  <a:pt x="0" y="0"/>
                </a:moveTo>
                <a:lnTo>
                  <a:pt x="6662432" y="0"/>
                </a:lnTo>
                <a:lnTo>
                  <a:pt x="6662432" y="5614266"/>
                </a:lnTo>
                <a:lnTo>
                  <a:pt x="0" y="561426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4" id="4"/>
          <p:cNvGrpSpPr/>
          <p:nvPr/>
        </p:nvGrpSpPr>
        <p:grpSpPr>
          <a:xfrm rot="0">
            <a:off x="16481007" y="1073135"/>
            <a:ext cx="1514312" cy="1301362"/>
            <a:chOff x="0" y="0"/>
            <a:chExt cx="812800" cy="698500"/>
          </a:xfrm>
        </p:grpSpPr>
        <p:sp>
          <p:nvSpPr>
            <p:cNvPr name="Freeform 5" id="5"/>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FFFFFF"/>
            </a:solidFill>
          </p:spPr>
        </p:sp>
        <p:sp>
          <p:nvSpPr>
            <p:cNvPr name="TextBox 6" id="6"/>
            <p:cNvSpPr txBox="true"/>
            <p:nvPr/>
          </p:nvSpPr>
          <p:spPr>
            <a:xfrm>
              <a:off x="114300" y="-57150"/>
              <a:ext cx="584200" cy="755650"/>
            </a:xfrm>
            <a:prstGeom prst="rect">
              <a:avLst/>
            </a:prstGeom>
          </p:spPr>
          <p:txBody>
            <a:bodyPr anchor="ctr" rtlCol="false" tIns="50800" lIns="50800" bIns="50800" rIns="50800"/>
            <a:lstStyle/>
            <a:p>
              <a:pPr algn="ctr">
                <a:lnSpc>
                  <a:spcPts val="2659"/>
                </a:lnSpc>
              </a:pPr>
            </a:p>
          </p:txBody>
        </p:sp>
      </p:grpSp>
      <p:sp>
        <p:nvSpPr>
          <p:cNvPr name="Freeform 7" id="7"/>
          <p:cNvSpPr/>
          <p:nvPr/>
        </p:nvSpPr>
        <p:spPr>
          <a:xfrm flipH="false" flipV="false" rot="-5475683">
            <a:off x="-3331216" y="7818697"/>
            <a:ext cx="6662432" cy="5614266"/>
          </a:xfrm>
          <a:custGeom>
            <a:avLst/>
            <a:gdLst/>
            <a:ahLst/>
            <a:cxnLst/>
            <a:rect r="r" b="b" t="t" l="l"/>
            <a:pathLst>
              <a:path h="5614266" w="6662432">
                <a:moveTo>
                  <a:pt x="0" y="0"/>
                </a:moveTo>
                <a:lnTo>
                  <a:pt x="6662432" y="0"/>
                </a:lnTo>
                <a:lnTo>
                  <a:pt x="6662432" y="5614266"/>
                </a:lnTo>
                <a:lnTo>
                  <a:pt x="0" y="561426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8" id="8"/>
          <p:cNvGrpSpPr/>
          <p:nvPr/>
        </p:nvGrpSpPr>
        <p:grpSpPr>
          <a:xfrm rot="-10800000">
            <a:off x="226005" y="7883216"/>
            <a:ext cx="1514312" cy="1301362"/>
            <a:chOff x="0" y="0"/>
            <a:chExt cx="812800" cy="698500"/>
          </a:xfrm>
        </p:grpSpPr>
        <p:sp>
          <p:nvSpPr>
            <p:cNvPr name="Freeform 9" id="9"/>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FFFFFF"/>
            </a:solidFill>
          </p:spPr>
        </p:sp>
        <p:sp>
          <p:nvSpPr>
            <p:cNvPr name="TextBox 10" id="10"/>
            <p:cNvSpPr txBox="true"/>
            <p:nvPr/>
          </p:nvSpPr>
          <p:spPr>
            <a:xfrm>
              <a:off x="114300" y="-57150"/>
              <a:ext cx="584200" cy="755650"/>
            </a:xfrm>
            <a:prstGeom prst="rect">
              <a:avLst/>
            </a:prstGeom>
          </p:spPr>
          <p:txBody>
            <a:bodyPr anchor="ctr" rtlCol="false" tIns="50800" lIns="50800" bIns="50800" rIns="50800"/>
            <a:lstStyle/>
            <a:p>
              <a:pPr algn="ctr">
                <a:lnSpc>
                  <a:spcPts val="2659"/>
                </a:lnSpc>
              </a:pPr>
            </a:p>
          </p:txBody>
        </p:sp>
      </p:grpSp>
      <p:sp>
        <p:nvSpPr>
          <p:cNvPr name="TextBox 11" id="11"/>
          <p:cNvSpPr txBox="true"/>
          <p:nvPr/>
        </p:nvSpPr>
        <p:spPr>
          <a:xfrm rot="0">
            <a:off x="1760559" y="1612514"/>
            <a:ext cx="14766881" cy="5621112"/>
          </a:xfrm>
          <a:prstGeom prst="rect">
            <a:avLst/>
          </a:prstGeom>
        </p:spPr>
        <p:txBody>
          <a:bodyPr anchor="t" rtlCol="false" tIns="0" lIns="0" bIns="0" rIns="0">
            <a:spAutoFit/>
          </a:bodyPr>
          <a:lstStyle/>
          <a:p>
            <a:pPr algn="ctr">
              <a:lnSpc>
                <a:spcPts val="21974"/>
              </a:lnSpc>
              <a:spcBef>
                <a:spcPct val="0"/>
              </a:spcBef>
            </a:pPr>
            <a:r>
              <a:rPr lang="en-US" sz="15696" spc="1020">
                <a:solidFill>
                  <a:srgbClr val="FFFFFF"/>
                </a:solidFill>
                <a:latin typeface="Poppins Medium"/>
              </a:rPr>
              <a:t>4-H Agent Expectations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sp>
        <p:nvSpPr>
          <p:cNvPr name="Freeform 3" id="3"/>
          <p:cNvSpPr/>
          <p:nvPr/>
        </p:nvSpPr>
        <p:spPr>
          <a:xfrm flipH="false" flipV="false" rot="5324316">
            <a:off x="14890109" y="-3175249"/>
            <a:ext cx="6662432" cy="5614266"/>
          </a:xfrm>
          <a:custGeom>
            <a:avLst/>
            <a:gdLst/>
            <a:ahLst/>
            <a:cxnLst/>
            <a:rect r="r" b="b" t="t" l="l"/>
            <a:pathLst>
              <a:path h="5614266" w="6662432">
                <a:moveTo>
                  <a:pt x="0" y="0"/>
                </a:moveTo>
                <a:lnTo>
                  <a:pt x="6662432" y="0"/>
                </a:lnTo>
                <a:lnTo>
                  <a:pt x="6662432" y="5614266"/>
                </a:lnTo>
                <a:lnTo>
                  <a:pt x="0" y="561426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4" id="4"/>
          <p:cNvGrpSpPr/>
          <p:nvPr/>
        </p:nvGrpSpPr>
        <p:grpSpPr>
          <a:xfrm rot="0">
            <a:off x="16481007" y="1073135"/>
            <a:ext cx="1514312" cy="1301362"/>
            <a:chOff x="0" y="0"/>
            <a:chExt cx="812800" cy="698500"/>
          </a:xfrm>
        </p:grpSpPr>
        <p:sp>
          <p:nvSpPr>
            <p:cNvPr name="Freeform 5" id="5"/>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FFFFFF"/>
            </a:solidFill>
          </p:spPr>
        </p:sp>
        <p:sp>
          <p:nvSpPr>
            <p:cNvPr name="TextBox 6" id="6"/>
            <p:cNvSpPr txBox="true"/>
            <p:nvPr/>
          </p:nvSpPr>
          <p:spPr>
            <a:xfrm>
              <a:off x="114300" y="-57150"/>
              <a:ext cx="584200" cy="755650"/>
            </a:xfrm>
            <a:prstGeom prst="rect">
              <a:avLst/>
            </a:prstGeom>
          </p:spPr>
          <p:txBody>
            <a:bodyPr anchor="ctr" rtlCol="false" tIns="50800" lIns="50800" bIns="50800" rIns="50800"/>
            <a:lstStyle/>
            <a:p>
              <a:pPr algn="ctr">
                <a:lnSpc>
                  <a:spcPts val="2659"/>
                </a:lnSpc>
              </a:pPr>
            </a:p>
          </p:txBody>
        </p:sp>
      </p:grpSp>
      <p:sp>
        <p:nvSpPr>
          <p:cNvPr name="Freeform 7" id="7"/>
          <p:cNvSpPr/>
          <p:nvPr/>
        </p:nvSpPr>
        <p:spPr>
          <a:xfrm flipH="false" flipV="false" rot="-5475683">
            <a:off x="-3331216" y="7818697"/>
            <a:ext cx="6662432" cy="5614266"/>
          </a:xfrm>
          <a:custGeom>
            <a:avLst/>
            <a:gdLst/>
            <a:ahLst/>
            <a:cxnLst/>
            <a:rect r="r" b="b" t="t" l="l"/>
            <a:pathLst>
              <a:path h="5614266" w="6662432">
                <a:moveTo>
                  <a:pt x="0" y="0"/>
                </a:moveTo>
                <a:lnTo>
                  <a:pt x="6662432" y="0"/>
                </a:lnTo>
                <a:lnTo>
                  <a:pt x="6662432" y="5614266"/>
                </a:lnTo>
                <a:lnTo>
                  <a:pt x="0" y="561426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8" id="8"/>
          <p:cNvGrpSpPr/>
          <p:nvPr/>
        </p:nvGrpSpPr>
        <p:grpSpPr>
          <a:xfrm rot="-10800000">
            <a:off x="226005" y="7883216"/>
            <a:ext cx="1514312" cy="1301362"/>
            <a:chOff x="0" y="0"/>
            <a:chExt cx="812800" cy="698500"/>
          </a:xfrm>
        </p:grpSpPr>
        <p:sp>
          <p:nvSpPr>
            <p:cNvPr name="Freeform 9" id="9"/>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FFFFFF"/>
            </a:solidFill>
          </p:spPr>
        </p:sp>
        <p:sp>
          <p:nvSpPr>
            <p:cNvPr name="TextBox 10" id="10"/>
            <p:cNvSpPr txBox="true"/>
            <p:nvPr/>
          </p:nvSpPr>
          <p:spPr>
            <a:xfrm>
              <a:off x="114300" y="-57150"/>
              <a:ext cx="584200" cy="755650"/>
            </a:xfrm>
            <a:prstGeom prst="rect">
              <a:avLst/>
            </a:prstGeom>
          </p:spPr>
          <p:txBody>
            <a:bodyPr anchor="ctr" rtlCol="false" tIns="50800" lIns="50800" bIns="50800" rIns="50800"/>
            <a:lstStyle/>
            <a:p>
              <a:pPr algn="ctr">
                <a:lnSpc>
                  <a:spcPts val="2659"/>
                </a:lnSpc>
              </a:pPr>
            </a:p>
          </p:txBody>
        </p:sp>
      </p:grpSp>
      <p:sp>
        <p:nvSpPr>
          <p:cNvPr name="Freeform 11" id="11"/>
          <p:cNvSpPr/>
          <p:nvPr/>
        </p:nvSpPr>
        <p:spPr>
          <a:xfrm flipH="false" flipV="false" rot="0">
            <a:off x="4405482" y="1274925"/>
            <a:ext cx="9477036" cy="7079427"/>
          </a:xfrm>
          <a:custGeom>
            <a:avLst/>
            <a:gdLst/>
            <a:ahLst/>
            <a:cxnLst/>
            <a:rect r="r" b="b" t="t" l="l"/>
            <a:pathLst>
              <a:path h="7079427" w="9477036">
                <a:moveTo>
                  <a:pt x="0" y="0"/>
                </a:moveTo>
                <a:lnTo>
                  <a:pt x="9477036" y="0"/>
                </a:lnTo>
                <a:lnTo>
                  <a:pt x="9477036" y="7079426"/>
                </a:lnTo>
                <a:lnTo>
                  <a:pt x="0" y="7079426"/>
                </a:lnTo>
                <a:lnTo>
                  <a:pt x="0" y="0"/>
                </a:lnTo>
                <a:close/>
              </a:path>
            </a:pathLst>
          </a:custGeom>
          <a:blipFill>
            <a:blip r:embed="rId5"/>
            <a:stretch>
              <a:fillRect l="0" t="0" r="0" b="0"/>
            </a:stretch>
          </a:blipFill>
        </p:spPr>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0" t="-9222" r="0" b="-9222"/>
            </a:stretch>
          </a:blipFill>
        </p:spPr>
      </p:sp>
      <p:grpSp>
        <p:nvGrpSpPr>
          <p:cNvPr name="Group 3" id="3"/>
          <p:cNvGrpSpPr/>
          <p:nvPr/>
        </p:nvGrpSpPr>
        <p:grpSpPr>
          <a:xfrm rot="0">
            <a:off x="0" y="0"/>
            <a:ext cx="1028700" cy="1771441"/>
            <a:chOff x="0" y="0"/>
            <a:chExt cx="270933" cy="466552"/>
          </a:xfrm>
        </p:grpSpPr>
        <p:sp>
          <p:nvSpPr>
            <p:cNvPr name="Freeform 4" id="4"/>
            <p:cNvSpPr/>
            <p:nvPr/>
          </p:nvSpPr>
          <p:spPr>
            <a:xfrm flipH="false" flipV="false" rot="0">
              <a:off x="0" y="0"/>
              <a:ext cx="270933" cy="466552"/>
            </a:xfrm>
            <a:custGeom>
              <a:avLst/>
              <a:gdLst/>
              <a:ahLst/>
              <a:cxnLst/>
              <a:rect r="r" b="b" t="t" l="l"/>
              <a:pathLst>
                <a:path h="466552" w="270933">
                  <a:moveTo>
                    <a:pt x="0" y="0"/>
                  </a:moveTo>
                  <a:lnTo>
                    <a:pt x="270933" y="0"/>
                  </a:lnTo>
                  <a:lnTo>
                    <a:pt x="270933" y="466552"/>
                  </a:lnTo>
                  <a:lnTo>
                    <a:pt x="0" y="466552"/>
                  </a:lnTo>
                  <a:close/>
                </a:path>
              </a:pathLst>
            </a:custGeom>
            <a:solidFill>
              <a:srgbClr val="1B9461"/>
            </a:solidFill>
          </p:spPr>
        </p:sp>
        <p:sp>
          <p:nvSpPr>
            <p:cNvPr name="TextBox 5" id="5"/>
            <p:cNvSpPr txBox="true"/>
            <p:nvPr/>
          </p:nvSpPr>
          <p:spPr>
            <a:xfrm>
              <a:off x="0" y="-57150"/>
              <a:ext cx="270933" cy="523702"/>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0" y="8088569"/>
            <a:ext cx="1028700" cy="1169731"/>
            <a:chOff x="0" y="0"/>
            <a:chExt cx="270933" cy="308077"/>
          </a:xfrm>
        </p:grpSpPr>
        <p:sp>
          <p:nvSpPr>
            <p:cNvPr name="Freeform 7" id="7"/>
            <p:cNvSpPr/>
            <p:nvPr/>
          </p:nvSpPr>
          <p:spPr>
            <a:xfrm flipH="false" flipV="false" rot="0">
              <a:off x="0" y="0"/>
              <a:ext cx="270933" cy="308077"/>
            </a:xfrm>
            <a:custGeom>
              <a:avLst/>
              <a:gdLst/>
              <a:ahLst/>
              <a:cxnLst/>
              <a:rect r="r" b="b" t="t" l="l"/>
              <a:pathLst>
                <a:path h="308077" w="270933">
                  <a:moveTo>
                    <a:pt x="0" y="0"/>
                  </a:moveTo>
                  <a:lnTo>
                    <a:pt x="270933" y="0"/>
                  </a:lnTo>
                  <a:lnTo>
                    <a:pt x="270933" y="308077"/>
                  </a:lnTo>
                  <a:lnTo>
                    <a:pt x="0" y="308077"/>
                  </a:lnTo>
                  <a:close/>
                </a:path>
              </a:pathLst>
            </a:custGeom>
            <a:solidFill>
              <a:srgbClr val="222222"/>
            </a:solidFill>
          </p:spPr>
        </p:sp>
        <p:sp>
          <p:nvSpPr>
            <p:cNvPr name="TextBox 8" id="8"/>
            <p:cNvSpPr txBox="true"/>
            <p:nvPr/>
          </p:nvSpPr>
          <p:spPr>
            <a:xfrm>
              <a:off x="0" y="-57150"/>
              <a:ext cx="270933" cy="365227"/>
            </a:xfrm>
            <a:prstGeom prst="rect">
              <a:avLst/>
            </a:prstGeom>
          </p:spPr>
          <p:txBody>
            <a:bodyPr anchor="ctr" rtlCol="false" tIns="50800" lIns="50800" bIns="50800" rIns="50800"/>
            <a:lstStyle/>
            <a:p>
              <a:pPr algn="ctr">
                <a:lnSpc>
                  <a:spcPts val="2659"/>
                </a:lnSpc>
              </a:pPr>
            </a:p>
          </p:txBody>
        </p:sp>
      </p:grpSp>
      <p:sp>
        <p:nvSpPr>
          <p:cNvPr name="Freeform 9" id="9"/>
          <p:cNvSpPr/>
          <p:nvPr/>
        </p:nvSpPr>
        <p:spPr>
          <a:xfrm flipH="false" flipV="false" rot="0">
            <a:off x="16780649" y="8885345"/>
            <a:ext cx="919202" cy="745910"/>
          </a:xfrm>
          <a:custGeom>
            <a:avLst/>
            <a:gdLst/>
            <a:ahLst/>
            <a:cxnLst/>
            <a:rect r="r" b="b" t="t" l="l"/>
            <a:pathLst>
              <a:path h="745910" w="919202">
                <a:moveTo>
                  <a:pt x="0" y="0"/>
                </a:moveTo>
                <a:lnTo>
                  <a:pt x="919202" y="0"/>
                </a:lnTo>
                <a:lnTo>
                  <a:pt x="919202" y="745910"/>
                </a:lnTo>
                <a:lnTo>
                  <a:pt x="0" y="74591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0" id="10"/>
          <p:cNvSpPr txBox="true"/>
          <p:nvPr/>
        </p:nvSpPr>
        <p:spPr>
          <a:xfrm rot="0">
            <a:off x="1181347" y="2985135"/>
            <a:ext cx="16394389" cy="6292215"/>
          </a:xfrm>
          <a:prstGeom prst="rect">
            <a:avLst/>
          </a:prstGeom>
        </p:spPr>
        <p:txBody>
          <a:bodyPr anchor="t" rtlCol="false" tIns="0" lIns="0" bIns="0" rIns="0">
            <a:spAutoFit/>
          </a:bodyPr>
          <a:lstStyle/>
          <a:p>
            <a:pPr algn="l" marL="518158" indent="-259079" lvl="1">
              <a:lnSpc>
                <a:spcPts val="3359"/>
              </a:lnSpc>
              <a:buFont typeface="Arial"/>
              <a:buChar char="•"/>
            </a:pPr>
            <a:r>
              <a:rPr lang="en-US" sz="2399" spc="155">
                <a:solidFill>
                  <a:srgbClr val="222222"/>
                </a:solidFill>
                <a:latin typeface="Poppins"/>
              </a:rPr>
              <a:t>Be familiar with the resources we provide.</a:t>
            </a:r>
          </a:p>
          <a:p>
            <a:pPr algn="l">
              <a:lnSpc>
                <a:spcPts val="3359"/>
              </a:lnSpc>
            </a:pPr>
          </a:p>
          <a:p>
            <a:pPr algn="l">
              <a:lnSpc>
                <a:spcPts val="3359"/>
              </a:lnSpc>
            </a:pPr>
            <a:r>
              <a:rPr lang="en-US" sz="2399" spc="155" u="sng">
                <a:solidFill>
                  <a:srgbClr val="222222"/>
                </a:solidFill>
                <a:latin typeface="Poppins"/>
                <a:hlinkClick r:id="rId5" tooltip="https://nc4h.ces.ncsu.edu/youth-3/4-h-awards-incentives-programs-2/presentations/"/>
              </a:rPr>
              <a:t>https://nc4h.ces.ncsu.edu/youth-3/4-h-awards-incentives-programs-2/presentations/</a:t>
            </a:r>
          </a:p>
          <a:p>
            <a:pPr algn="l">
              <a:lnSpc>
                <a:spcPts val="3359"/>
              </a:lnSpc>
            </a:pPr>
          </a:p>
          <a:p>
            <a:pPr algn="l" marL="518158" indent="-259079" lvl="1">
              <a:lnSpc>
                <a:spcPts val="3359"/>
              </a:lnSpc>
              <a:buFont typeface="Arial"/>
              <a:buChar char="•"/>
            </a:pPr>
            <a:r>
              <a:rPr lang="en-US" sz="2399" spc="155">
                <a:solidFill>
                  <a:srgbClr val="222222"/>
                </a:solidFill>
                <a:latin typeface="Poppins"/>
              </a:rPr>
              <a:t>Develop a county presentation program that will provide the opportunity for youth to participate in presentations on the county, district and state level.</a:t>
            </a:r>
          </a:p>
          <a:p>
            <a:pPr algn="l">
              <a:lnSpc>
                <a:spcPts val="3359"/>
              </a:lnSpc>
            </a:pPr>
          </a:p>
          <a:p>
            <a:pPr algn="l" marL="518158" indent="-259079" lvl="1">
              <a:lnSpc>
                <a:spcPts val="3359"/>
              </a:lnSpc>
              <a:buFont typeface="Arial"/>
              <a:buChar char="•"/>
            </a:pPr>
            <a:r>
              <a:rPr lang="en-US" sz="2399" spc="155">
                <a:solidFill>
                  <a:srgbClr val="222222"/>
                </a:solidFill>
                <a:latin typeface="Poppins"/>
              </a:rPr>
              <a:t>Off</a:t>
            </a:r>
            <a:r>
              <a:rPr lang="en-US" sz="2399" spc="155">
                <a:solidFill>
                  <a:srgbClr val="222222"/>
                </a:solidFill>
                <a:latin typeface="Poppins"/>
              </a:rPr>
              <a:t>er a County Activity Day where youth can share their presentation in front of judges – mimic District Activity Day (or something similar) and provide a county level critique/feedback</a:t>
            </a:r>
          </a:p>
          <a:p>
            <a:pPr algn="l">
              <a:lnSpc>
                <a:spcPts val="3359"/>
              </a:lnSpc>
            </a:pPr>
          </a:p>
          <a:p>
            <a:pPr algn="l" marL="518158" indent="-259079" lvl="1">
              <a:lnSpc>
                <a:spcPts val="3359"/>
              </a:lnSpc>
              <a:buFont typeface="Arial"/>
              <a:buChar char="•"/>
            </a:pPr>
            <a:r>
              <a:rPr lang="en-US" sz="2399" spc="155">
                <a:solidFill>
                  <a:srgbClr val="222222"/>
                </a:solidFill>
                <a:latin typeface="Poppins"/>
              </a:rPr>
              <a:t>Be at District Activity Day with your youth who are presenting. </a:t>
            </a:r>
          </a:p>
          <a:p>
            <a:pPr algn="l">
              <a:lnSpc>
                <a:spcPts val="3359"/>
              </a:lnSpc>
            </a:pPr>
          </a:p>
          <a:p>
            <a:pPr algn="l" marL="518158" indent="-259079" lvl="1">
              <a:lnSpc>
                <a:spcPts val="3359"/>
              </a:lnSpc>
              <a:spcBef>
                <a:spcPct val="0"/>
              </a:spcBef>
              <a:buFont typeface="Arial"/>
              <a:buChar char="•"/>
            </a:pPr>
            <a:r>
              <a:rPr lang="en-US" sz="2399" spc="155">
                <a:solidFill>
                  <a:srgbClr val="222222"/>
                </a:solidFill>
                <a:latin typeface="Poppins"/>
              </a:rPr>
              <a:t>Register for District &amp; State Presentation competitions as requested.</a:t>
            </a:r>
          </a:p>
          <a:p>
            <a:pPr algn="l">
              <a:lnSpc>
                <a:spcPts val="3359"/>
              </a:lnSpc>
              <a:spcBef>
                <a:spcPct val="0"/>
              </a:spcBef>
            </a:pPr>
          </a:p>
        </p:txBody>
      </p:sp>
      <p:grpSp>
        <p:nvGrpSpPr>
          <p:cNvPr name="Group 11" id="11"/>
          <p:cNvGrpSpPr/>
          <p:nvPr/>
        </p:nvGrpSpPr>
        <p:grpSpPr>
          <a:xfrm rot="0">
            <a:off x="0" y="9258300"/>
            <a:ext cx="1028700" cy="1028700"/>
            <a:chOff x="0" y="0"/>
            <a:chExt cx="270933" cy="270933"/>
          </a:xfrm>
        </p:grpSpPr>
        <p:sp>
          <p:nvSpPr>
            <p:cNvPr name="Freeform 12" id="12"/>
            <p:cNvSpPr/>
            <p:nvPr/>
          </p:nvSpPr>
          <p:spPr>
            <a:xfrm flipH="false" flipV="false" rot="0">
              <a:off x="0" y="0"/>
              <a:ext cx="270933" cy="270933"/>
            </a:xfrm>
            <a:custGeom>
              <a:avLst/>
              <a:gdLst/>
              <a:ahLst/>
              <a:cxnLst/>
              <a:rect r="r" b="b" t="t" l="l"/>
              <a:pathLst>
                <a:path h="270933" w="270933">
                  <a:moveTo>
                    <a:pt x="0" y="0"/>
                  </a:moveTo>
                  <a:lnTo>
                    <a:pt x="270933" y="0"/>
                  </a:lnTo>
                  <a:lnTo>
                    <a:pt x="270933" y="270933"/>
                  </a:lnTo>
                  <a:lnTo>
                    <a:pt x="0" y="270933"/>
                  </a:lnTo>
                  <a:close/>
                </a:path>
              </a:pathLst>
            </a:custGeom>
            <a:solidFill>
              <a:srgbClr val="1B9461"/>
            </a:solidFill>
            <a:ln cap="sq">
              <a:noFill/>
              <a:prstDash val="solid"/>
              <a:miter/>
            </a:ln>
          </p:spPr>
        </p:sp>
        <p:sp>
          <p:nvSpPr>
            <p:cNvPr name="TextBox 13" id="13"/>
            <p:cNvSpPr txBox="true"/>
            <p:nvPr/>
          </p:nvSpPr>
          <p:spPr>
            <a:xfrm>
              <a:off x="0" y="-57150"/>
              <a:ext cx="270933" cy="328083"/>
            </a:xfrm>
            <a:prstGeom prst="rect">
              <a:avLst/>
            </a:prstGeom>
          </p:spPr>
          <p:txBody>
            <a:bodyPr anchor="ctr" rtlCol="false" tIns="50800" lIns="50800" bIns="50800" rIns="50800"/>
            <a:lstStyle/>
            <a:p>
              <a:pPr algn="ctr">
                <a:lnSpc>
                  <a:spcPts val="2659"/>
                </a:lnSpc>
              </a:pPr>
            </a:p>
          </p:txBody>
        </p:sp>
      </p:grpSp>
      <p:sp>
        <p:nvSpPr>
          <p:cNvPr name="AutoShape 14" id="14"/>
          <p:cNvSpPr/>
          <p:nvPr/>
        </p:nvSpPr>
        <p:spPr>
          <a:xfrm>
            <a:off x="1723107" y="9277350"/>
            <a:ext cx="14479624" cy="0"/>
          </a:xfrm>
          <a:prstGeom prst="line">
            <a:avLst/>
          </a:prstGeom>
          <a:ln cap="flat" w="38100">
            <a:solidFill>
              <a:srgbClr val="1B9461"/>
            </a:solidFill>
            <a:prstDash val="solid"/>
            <a:headEnd type="none" len="sm" w="sm"/>
            <a:tailEnd type="none" len="sm" w="sm"/>
          </a:ln>
        </p:spPr>
      </p:sp>
      <p:sp>
        <p:nvSpPr>
          <p:cNvPr name="AutoShape 15" id="15"/>
          <p:cNvSpPr/>
          <p:nvPr/>
        </p:nvSpPr>
        <p:spPr>
          <a:xfrm flipH="true">
            <a:off x="17240250" y="3024088"/>
            <a:ext cx="0" cy="5293724"/>
          </a:xfrm>
          <a:prstGeom prst="line">
            <a:avLst/>
          </a:prstGeom>
          <a:ln cap="flat" w="38100">
            <a:solidFill>
              <a:srgbClr val="1B9461"/>
            </a:solidFill>
            <a:prstDash val="solid"/>
            <a:headEnd type="none" len="sm" w="sm"/>
            <a:tailEnd type="none" len="sm" w="sm"/>
          </a:ln>
        </p:spPr>
      </p:sp>
      <p:sp>
        <p:nvSpPr>
          <p:cNvPr name="Freeform 16" id="16"/>
          <p:cNvSpPr/>
          <p:nvPr/>
        </p:nvSpPr>
        <p:spPr>
          <a:xfrm flipH="false" flipV="false" rot="5324316">
            <a:off x="14890109" y="-3175249"/>
            <a:ext cx="6662432" cy="5614266"/>
          </a:xfrm>
          <a:custGeom>
            <a:avLst/>
            <a:gdLst/>
            <a:ahLst/>
            <a:cxnLst/>
            <a:rect r="r" b="b" t="t" l="l"/>
            <a:pathLst>
              <a:path h="5614266" w="6662432">
                <a:moveTo>
                  <a:pt x="0" y="0"/>
                </a:moveTo>
                <a:lnTo>
                  <a:pt x="6662432" y="0"/>
                </a:lnTo>
                <a:lnTo>
                  <a:pt x="6662432" y="5614266"/>
                </a:lnTo>
                <a:lnTo>
                  <a:pt x="0" y="561426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17" id="17"/>
          <p:cNvGrpSpPr/>
          <p:nvPr/>
        </p:nvGrpSpPr>
        <p:grpSpPr>
          <a:xfrm rot="0">
            <a:off x="16481007" y="1073135"/>
            <a:ext cx="1514312" cy="1301362"/>
            <a:chOff x="0" y="0"/>
            <a:chExt cx="812800" cy="698500"/>
          </a:xfrm>
        </p:grpSpPr>
        <p:sp>
          <p:nvSpPr>
            <p:cNvPr name="Freeform 18" id="18"/>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1B9461"/>
            </a:solidFill>
          </p:spPr>
        </p:sp>
        <p:sp>
          <p:nvSpPr>
            <p:cNvPr name="TextBox 19" id="19"/>
            <p:cNvSpPr txBox="true"/>
            <p:nvPr/>
          </p:nvSpPr>
          <p:spPr>
            <a:xfrm>
              <a:off x="114300" y="-57150"/>
              <a:ext cx="584200" cy="755650"/>
            </a:xfrm>
            <a:prstGeom prst="rect">
              <a:avLst/>
            </a:prstGeom>
          </p:spPr>
          <p:txBody>
            <a:bodyPr anchor="ctr" rtlCol="false" tIns="50800" lIns="50800" bIns="50800" rIns="50800"/>
            <a:lstStyle/>
            <a:p>
              <a:pPr algn="ctr">
                <a:lnSpc>
                  <a:spcPts val="2659"/>
                </a:lnSpc>
              </a:pPr>
            </a:p>
          </p:txBody>
        </p:sp>
      </p:grpSp>
      <p:sp>
        <p:nvSpPr>
          <p:cNvPr name="AutoShape 20" id="20"/>
          <p:cNvSpPr/>
          <p:nvPr/>
        </p:nvSpPr>
        <p:spPr>
          <a:xfrm>
            <a:off x="1723107" y="2460438"/>
            <a:ext cx="903745" cy="0"/>
          </a:xfrm>
          <a:prstGeom prst="line">
            <a:avLst/>
          </a:prstGeom>
          <a:ln cap="flat" w="238125">
            <a:solidFill>
              <a:srgbClr val="1B9461"/>
            </a:solidFill>
            <a:prstDash val="solid"/>
            <a:headEnd type="none" len="sm" w="sm"/>
            <a:tailEnd type="none" len="sm" w="sm"/>
          </a:ln>
        </p:spPr>
      </p:sp>
      <p:sp>
        <p:nvSpPr>
          <p:cNvPr name="TextBox 21" id="21"/>
          <p:cNvSpPr txBox="true"/>
          <p:nvPr/>
        </p:nvSpPr>
        <p:spPr>
          <a:xfrm rot="0">
            <a:off x="3358277" y="370713"/>
            <a:ext cx="11571447" cy="2089725"/>
          </a:xfrm>
          <a:prstGeom prst="rect">
            <a:avLst/>
          </a:prstGeom>
        </p:spPr>
        <p:txBody>
          <a:bodyPr anchor="t" rtlCol="false" tIns="0" lIns="0" bIns="0" rIns="0">
            <a:spAutoFit/>
          </a:bodyPr>
          <a:lstStyle/>
          <a:p>
            <a:pPr algn="l">
              <a:lnSpc>
                <a:spcPts val="8193"/>
              </a:lnSpc>
              <a:spcBef>
                <a:spcPct val="0"/>
              </a:spcBef>
            </a:pPr>
            <a:r>
              <a:rPr lang="en-US" sz="5852" spc="380">
                <a:solidFill>
                  <a:srgbClr val="1B9461"/>
                </a:solidFill>
                <a:latin typeface="Poppins Bold"/>
              </a:rPr>
              <a:t>County 4-H Programs should...</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222222"/>
        </a:solidFill>
      </p:bgPr>
    </p:bg>
    <p:spTree>
      <p:nvGrpSpPr>
        <p:cNvPr id="1" name=""/>
        <p:cNvGrpSpPr/>
        <p:nvPr/>
      </p:nvGrpSpPr>
      <p:grpSpPr>
        <a:xfrm>
          <a:off x="0" y="0"/>
          <a:ext cx="0" cy="0"/>
          <a:chOff x="0" y="0"/>
          <a:chExt cx="0" cy="0"/>
        </a:xfrm>
      </p:grpSpPr>
      <p:grpSp>
        <p:nvGrpSpPr>
          <p:cNvPr name="Group 2" id="2"/>
          <p:cNvGrpSpPr/>
          <p:nvPr/>
        </p:nvGrpSpPr>
        <p:grpSpPr>
          <a:xfrm rot="0">
            <a:off x="0" y="0"/>
            <a:ext cx="1028700" cy="1771441"/>
            <a:chOff x="0" y="0"/>
            <a:chExt cx="270933" cy="466552"/>
          </a:xfrm>
        </p:grpSpPr>
        <p:sp>
          <p:nvSpPr>
            <p:cNvPr name="Freeform 3" id="3"/>
            <p:cNvSpPr/>
            <p:nvPr/>
          </p:nvSpPr>
          <p:spPr>
            <a:xfrm flipH="false" flipV="false" rot="0">
              <a:off x="0" y="0"/>
              <a:ext cx="270933" cy="466552"/>
            </a:xfrm>
            <a:custGeom>
              <a:avLst/>
              <a:gdLst/>
              <a:ahLst/>
              <a:cxnLst/>
              <a:rect r="r" b="b" t="t" l="l"/>
              <a:pathLst>
                <a:path h="466552" w="270933">
                  <a:moveTo>
                    <a:pt x="0" y="0"/>
                  </a:moveTo>
                  <a:lnTo>
                    <a:pt x="270933" y="0"/>
                  </a:lnTo>
                  <a:lnTo>
                    <a:pt x="270933" y="466552"/>
                  </a:lnTo>
                  <a:lnTo>
                    <a:pt x="0" y="466552"/>
                  </a:lnTo>
                  <a:close/>
                </a:path>
              </a:pathLst>
            </a:custGeom>
            <a:solidFill>
              <a:srgbClr val="1B9461"/>
            </a:solidFill>
          </p:spPr>
        </p:sp>
        <p:sp>
          <p:nvSpPr>
            <p:cNvPr name="TextBox 4" id="4"/>
            <p:cNvSpPr txBox="true"/>
            <p:nvPr/>
          </p:nvSpPr>
          <p:spPr>
            <a:xfrm>
              <a:off x="0" y="-57150"/>
              <a:ext cx="270933" cy="523702"/>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0" y="8088569"/>
            <a:ext cx="1028700" cy="1169731"/>
            <a:chOff x="0" y="0"/>
            <a:chExt cx="270933" cy="308077"/>
          </a:xfrm>
        </p:grpSpPr>
        <p:sp>
          <p:nvSpPr>
            <p:cNvPr name="Freeform 6" id="6"/>
            <p:cNvSpPr/>
            <p:nvPr/>
          </p:nvSpPr>
          <p:spPr>
            <a:xfrm flipH="false" flipV="false" rot="0">
              <a:off x="0" y="0"/>
              <a:ext cx="270933" cy="308077"/>
            </a:xfrm>
            <a:custGeom>
              <a:avLst/>
              <a:gdLst/>
              <a:ahLst/>
              <a:cxnLst/>
              <a:rect r="r" b="b" t="t" l="l"/>
              <a:pathLst>
                <a:path h="308077" w="270933">
                  <a:moveTo>
                    <a:pt x="0" y="0"/>
                  </a:moveTo>
                  <a:lnTo>
                    <a:pt x="270933" y="0"/>
                  </a:lnTo>
                  <a:lnTo>
                    <a:pt x="270933" y="308077"/>
                  </a:lnTo>
                  <a:lnTo>
                    <a:pt x="0" y="308077"/>
                  </a:lnTo>
                  <a:close/>
                </a:path>
              </a:pathLst>
            </a:custGeom>
            <a:solidFill>
              <a:srgbClr val="F3F4F5">
                <a:alpha val="17647"/>
              </a:srgbClr>
            </a:solidFill>
            <a:ln cap="sq">
              <a:noFill/>
              <a:prstDash val="solid"/>
              <a:miter/>
            </a:ln>
          </p:spPr>
        </p:sp>
        <p:sp>
          <p:nvSpPr>
            <p:cNvPr name="TextBox 7" id="7"/>
            <p:cNvSpPr txBox="true"/>
            <p:nvPr/>
          </p:nvSpPr>
          <p:spPr>
            <a:xfrm>
              <a:off x="0" y="-57150"/>
              <a:ext cx="270933" cy="365227"/>
            </a:xfrm>
            <a:prstGeom prst="rect">
              <a:avLst/>
            </a:prstGeom>
          </p:spPr>
          <p:txBody>
            <a:bodyPr anchor="ctr" rtlCol="false" tIns="50800" lIns="50800" bIns="50800" rIns="50800"/>
            <a:lstStyle/>
            <a:p>
              <a:pPr algn="ctr" marL="0" indent="0" lvl="0">
                <a:lnSpc>
                  <a:spcPts val="2659"/>
                </a:lnSpc>
                <a:spcBef>
                  <a:spcPct val="0"/>
                </a:spcBef>
              </a:pPr>
            </a:p>
          </p:txBody>
        </p:sp>
      </p:grpSp>
      <p:sp>
        <p:nvSpPr>
          <p:cNvPr name="Freeform 8" id="8"/>
          <p:cNvSpPr/>
          <p:nvPr/>
        </p:nvSpPr>
        <p:spPr>
          <a:xfrm flipH="false" flipV="false" rot="0">
            <a:off x="16780649" y="8885345"/>
            <a:ext cx="919202" cy="745910"/>
          </a:xfrm>
          <a:custGeom>
            <a:avLst/>
            <a:gdLst/>
            <a:ahLst/>
            <a:cxnLst/>
            <a:rect r="r" b="b" t="t" l="l"/>
            <a:pathLst>
              <a:path h="745910" w="919202">
                <a:moveTo>
                  <a:pt x="0" y="0"/>
                </a:moveTo>
                <a:lnTo>
                  <a:pt x="919202" y="0"/>
                </a:lnTo>
                <a:lnTo>
                  <a:pt x="919202" y="745910"/>
                </a:lnTo>
                <a:lnTo>
                  <a:pt x="0" y="74591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9" id="9"/>
          <p:cNvSpPr txBox="true"/>
          <p:nvPr/>
        </p:nvSpPr>
        <p:spPr>
          <a:xfrm rot="0">
            <a:off x="3168852" y="3117415"/>
            <a:ext cx="11950297" cy="5556019"/>
          </a:xfrm>
          <a:prstGeom prst="rect">
            <a:avLst/>
          </a:prstGeom>
        </p:spPr>
        <p:txBody>
          <a:bodyPr anchor="t" rtlCol="false" tIns="0" lIns="0" bIns="0" rIns="0">
            <a:spAutoFit/>
          </a:bodyPr>
          <a:lstStyle/>
          <a:p>
            <a:pPr algn="l" marL="622673" indent="-311336" lvl="1">
              <a:lnSpc>
                <a:spcPts val="4037"/>
              </a:lnSpc>
              <a:buFont typeface="Arial"/>
              <a:buChar char="•"/>
            </a:pPr>
            <a:r>
              <a:rPr lang="en-US" sz="2884" spc="187">
                <a:solidFill>
                  <a:srgbClr val="FFFFFF"/>
                </a:solidFill>
                <a:latin typeface="Poppins Bold"/>
              </a:rPr>
              <a:t>It starts with you as the professional!</a:t>
            </a:r>
          </a:p>
          <a:p>
            <a:pPr algn="l" marL="622673" indent="-311336" lvl="1">
              <a:lnSpc>
                <a:spcPts val="4037"/>
              </a:lnSpc>
              <a:buFont typeface="Arial"/>
              <a:buChar char="•"/>
            </a:pPr>
            <a:r>
              <a:rPr lang="en-US" sz="2884" spc="187">
                <a:solidFill>
                  <a:srgbClr val="FFFFFF"/>
                </a:solidFill>
                <a:latin typeface="Poppins Bold"/>
              </a:rPr>
              <a:t>Be familiar with our resource materials:</a:t>
            </a:r>
          </a:p>
          <a:p>
            <a:pPr algn="l" marL="1245346" indent="-415115" lvl="2">
              <a:lnSpc>
                <a:spcPts val="4037"/>
              </a:lnSpc>
              <a:buFont typeface="Arial"/>
              <a:buChar char="⚬"/>
            </a:pPr>
            <a:r>
              <a:rPr lang="en-US" sz="2884" spc="187" u="sng">
                <a:solidFill>
                  <a:srgbClr val="FFFFFF"/>
                </a:solidFill>
                <a:latin typeface="Poppins Bold"/>
                <a:hlinkClick r:id="rId5" tooltip="https://nc4h.ces.ncsu.edu/youth-3/4-h-awards-incentives-programs-2/presentations/"/>
              </a:rPr>
              <a:t>https://nc4h.ces.ncsu.edu/youth-3/4-h-awards-incentives-programs-2/presentations/</a:t>
            </a:r>
          </a:p>
          <a:p>
            <a:pPr algn="l" marL="622673" indent="-311336" lvl="1">
              <a:lnSpc>
                <a:spcPts val="4037"/>
              </a:lnSpc>
              <a:buFont typeface="Arial"/>
              <a:buChar char="•"/>
            </a:pPr>
            <a:r>
              <a:rPr lang="en-US" sz="2884" spc="187">
                <a:solidFill>
                  <a:srgbClr val="FFFFFF"/>
                </a:solidFill>
                <a:latin typeface="Poppins"/>
              </a:rPr>
              <a:t>To give a good presentation there are several steps that should be taken.</a:t>
            </a:r>
          </a:p>
          <a:p>
            <a:pPr algn="l" marL="622673" indent="-311336" lvl="1">
              <a:lnSpc>
                <a:spcPts val="4037"/>
              </a:lnSpc>
              <a:buFont typeface="Arial"/>
              <a:buChar char="•"/>
            </a:pPr>
            <a:r>
              <a:rPr lang="en-US" sz="2884" spc="187">
                <a:solidFill>
                  <a:srgbClr val="FFFFFF"/>
                </a:solidFill>
                <a:latin typeface="Poppins"/>
              </a:rPr>
              <a:t>Planning</a:t>
            </a:r>
          </a:p>
          <a:p>
            <a:pPr algn="l" marL="622673" indent="-311336" lvl="1">
              <a:lnSpc>
                <a:spcPts val="4037"/>
              </a:lnSpc>
              <a:buFont typeface="Arial"/>
              <a:buChar char="•"/>
            </a:pPr>
            <a:r>
              <a:rPr lang="en-US" sz="2884" spc="187">
                <a:solidFill>
                  <a:srgbClr val="FFFFFF"/>
                </a:solidFill>
                <a:latin typeface="Poppins"/>
              </a:rPr>
              <a:t>Preparation</a:t>
            </a:r>
          </a:p>
          <a:p>
            <a:pPr algn="l" marL="622673" indent="-311336" lvl="1">
              <a:lnSpc>
                <a:spcPts val="4037"/>
              </a:lnSpc>
              <a:buFont typeface="Arial"/>
              <a:buChar char="•"/>
            </a:pPr>
            <a:r>
              <a:rPr lang="en-US" sz="2884" spc="187">
                <a:solidFill>
                  <a:srgbClr val="FFFFFF"/>
                </a:solidFill>
                <a:latin typeface="Poppins"/>
              </a:rPr>
              <a:t>Presentation</a:t>
            </a:r>
          </a:p>
          <a:p>
            <a:pPr algn="l" marL="622673" indent="-311336" lvl="1">
              <a:lnSpc>
                <a:spcPts val="4037"/>
              </a:lnSpc>
              <a:buFont typeface="Arial"/>
              <a:buChar char="•"/>
            </a:pPr>
            <a:r>
              <a:rPr lang="en-US" sz="2884" spc="187">
                <a:solidFill>
                  <a:srgbClr val="FFFFFF"/>
                </a:solidFill>
                <a:latin typeface="Poppins"/>
              </a:rPr>
              <a:t>Poise (Appearance)</a:t>
            </a:r>
          </a:p>
          <a:p>
            <a:pPr algn="l" marL="622673" indent="-311336" lvl="1">
              <a:lnSpc>
                <a:spcPts val="4037"/>
              </a:lnSpc>
              <a:spcBef>
                <a:spcPct val="0"/>
              </a:spcBef>
              <a:buFont typeface="Arial"/>
              <a:buChar char="•"/>
            </a:pPr>
            <a:r>
              <a:rPr lang="en-US" sz="2884" spc="187">
                <a:solidFill>
                  <a:srgbClr val="FFFFFF"/>
                </a:solidFill>
                <a:latin typeface="Poppins"/>
              </a:rPr>
              <a:t>Practice</a:t>
            </a:r>
          </a:p>
        </p:txBody>
      </p:sp>
      <p:grpSp>
        <p:nvGrpSpPr>
          <p:cNvPr name="Group 10" id="10"/>
          <p:cNvGrpSpPr/>
          <p:nvPr/>
        </p:nvGrpSpPr>
        <p:grpSpPr>
          <a:xfrm rot="0">
            <a:off x="0" y="9258300"/>
            <a:ext cx="1028700" cy="1028700"/>
            <a:chOff x="0" y="0"/>
            <a:chExt cx="270933" cy="270933"/>
          </a:xfrm>
        </p:grpSpPr>
        <p:sp>
          <p:nvSpPr>
            <p:cNvPr name="Freeform 11" id="11"/>
            <p:cNvSpPr/>
            <p:nvPr/>
          </p:nvSpPr>
          <p:spPr>
            <a:xfrm flipH="false" flipV="false" rot="0">
              <a:off x="0" y="0"/>
              <a:ext cx="270933" cy="270933"/>
            </a:xfrm>
            <a:custGeom>
              <a:avLst/>
              <a:gdLst/>
              <a:ahLst/>
              <a:cxnLst/>
              <a:rect r="r" b="b" t="t" l="l"/>
              <a:pathLst>
                <a:path h="270933" w="270933">
                  <a:moveTo>
                    <a:pt x="0" y="0"/>
                  </a:moveTo>
                  <a:lnTo>
                    <a:pt x="270933" y="0"/>
                  </a:lnTo>
                  <a:lnTo>
                    <a:pt x="270933" y="270933"/>
                  </a:lnTo>
                  <a:lnTo>
                    <a:pt x="0" y="270933"/>
                  </a:lnTo>
                  <a:close/>
                </a:path>
              </a:pathLst>
            </a:custGeom>
            <a:solidFill>
              <a:srgbClr val="1B9461"/>
            </a:solidFill>
            <a:ln cap="sq">
              <a:noFill/>
              <a:prstDash val="solid"/>
              <a:miter/>
            </a:ln>
          </p:spPr>
        </p:sp>
        <p:sp>
          <p:nvSpPr>
            <p:cNvPr name="TextBox 12" id="12"/>
            <p:cNvSpPr txBox="true"/>
            <p:nvPr/>
          </p:nvSpPr>
          <p:spPr>
            <a:xfrm>
              <a:off x="0" y="-57150"/>
              <a:ext cx="270933" cy="328083"/>
            </a:xfrm>
            <a:prstGeom prst="rect">
              <a:avLst/>
            </a:prstGeom>
          </p:spPr>
          <p:txBody>
            <a:bodyPr anchor="ctr" rtlCol="false" tIns="50800" lIns="50800" bIns="50800" rIns="50800"/>
            <a:lstStyle/>
            <a:p>
              <a:pPr algn="ctr">
                <a:lnSpc>
                  <a:spcPts val="2659"/>
                </a:lnSpc>
              </a:pPr>
            </a:p>
          </p:txBody>
        </p:sp>
      </p:grpSp>
      <p:sp>
        <p:nvSpPr>
          <p:cNvPr name="AutoShape 13" id="13"/>
          <p:cNvSpPr/>
          <p:nvPr/>
        </p:nvSpPr>
        <p:spPr>
          <a:xfrm>
            <a:off x="1723107" y="9277350"/>
            <a:ext cx="14479624" cy="0"/>
          </a:xfrm>
          <a:prstGeom prst="line">
            <a:avLst/>
          </a:prstGeom>
          <a:ln cap="flat" w="38100">
            <a:solidFill>
              <a:srgbClr val="FFFFFF"/>
            </a:solidFill>
            <a:prstDash val="solid"/>
            <a:headEnd type="none" len="sm" w="sm"/>
            <a:tailEnd type="none" len="sm" w="sm"/>
          </a:ln>
        </p:spPr>
      </p:sp>
      <p:sp>
        <p:nvSpPr>
          <p:cNvPr name="AutoShape 14" id="14"/>
          <p:cNvSpPr/>
          <p:nvPr/>
        </p:nvSpPr>
        <p:spPr>
          <a:xfrm flipH="true">
            <a:off x="17240250" y="4606903"/>
            <a:ext cx="0" cy="3710908"/>
          </a:xfrm>
          <a:prstGeom prst="line">
            <a:avLst/>
          </a:prstGeom>
          <a:ln cap="flat" w="38100">
            <a:solidFill>
              <a:srgbClr val="FFFFFF"/>
            </a:solidFill>
            <a:prstDash val="solid"/>
            <a:headEnd type="none" len="sm" w="sm"/>
            <a:tailEnd type="none" len="sm" w="sm"/>
          </a:ln>
        </p:spPr>
      </p:sp>
      <p:sp>
        <p:nvSpPr>
          <p:cNvPr name="AutoShape 15" id="15"/>
          <p:cNvSpPr/>
          <p:nvPr/>
        </p:nvSpPr>
        <p:spPr>
          <a:xfrm>
            <a:off x="1723107" y="2460438"/>
            <a:ext cx="903745" cy="0"/>
          </a:xfrm>
          <a:prstGeom prst="line">
            <a:avLst/>
          </a:prstGeom>
          <a:ln cap="flat" w="238125">
            <a:solidFill>
              <a:srgbClr val="1B9461"/>
            </a:solidFill>
            <a:prstDash val="solid"/>
            <a:headEnd type="none" len="sm" w="sm"/>
            <a:tailEnd type="none" len="sm" w="sm"/>
          </a:ln>
        </p:spPr>
      </p:sp>
      <p:sp>
        <p:nvSpPr>
          <p:cNvPr name="TextBox 16" id="16"/>
          <p:cNvSpPr txBox="true"/>
          <p:nvPr/>
        </p:nvSpPr>
        <p:spPr>
          <a:xfrm rot="0">
            <a:off x="1643812" y="670750"/>
            <a:ext cx="14558919" cy="1051500"/>
          </a:xfrm>
          <a:prstGeom prst="rect">
            <a:avLst/>
          </a:prstGeom>
        </p:spPr>
        <p:txBody>
          <a:bodyPr anchor="t" rtlCol="false" tIns="0" lIns="0" bIns="0" rIns="0">
            <a:spAutoFit/>
          </a:bodyPr>
          <a:lstStyle/>
          <a:p>
            <a:pPr algn="l">
              <a:lnSpc>
                <a:spcPts val="8193"/>
              </a:lnSpc>
              <a:spcBef>
                <a:spcPct val="0"/>
              </a:spcBef>
            </a:pPr>
            <a:r>
              <a:rPr lang="en-US" sz="5852" spc="380">
                <a:solidFill>
                  <a:srgbClr val="FFFFFF"/>
                </a:solidFill>
                <a:latin typeface="Poppins Bold"/>
              </a:rPr>
              <a:t>How to help 4-H’ers get started?</a:t>
            </a:r>
          </a:p>
        </p:txBody>
      </p:sp>
      <p:sp>
        <p:nvSpPr>
          <p:cNvPr name="Freeform 17" id="17"/>
          <p:cNvSpPr/>
          <p:nvPr/>
        </p:nvSpPr>
        <p:spPr>
          <a:xfrm flipH="false" flipV="false" rot="5324316">
            <a:off x="14890109" y="-3175249"/>
            <a:ext cx="6662432" cy="5614266"/>
          </a:xfrm>
          <a:custGeom>
            <a:avLst/>
            <a:gdLst/>
            <a:ahLst/>
            <a:cxnLst/>
            <a:rect r="r" b="b" t="t" l="l"/>
            <a:pathLst>
              <a:path h="5614266" w="6662432">
                <a:moveTo>
                  <a:pt x="0" y="0"/>
                </a:moveTo>
                <a:lnTo>
                  <a:pt x="6662432" y="0"/>
                </a:lnTo>
                <a:lnTo>
                  <a:pt x="6662432" y="5614266"/>
                </a:lnTo>
                <a:lnTo>
                  <a:pt x="0" y="561426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18" id="18"/>
          <p:cNvGrpSpPr/>
          <p:nvPr/>
        </p:nvGrpSpPr>
        <p:grpSpPr>
          <a:xfrm rot="0">
            <a:off x="16481007" y="1073135"/>
            <a:ext cx="1514312" cy="1301362"/>
            <a:chOff x="0" y="0"/>
            <a:chExt cx="812800" cy="698500"/>
          </a:xfrm>
        </p:grpSpPr>
        <p:sp>
          <p:nvSpPr>
            <p:cNvPr name="Freeform 19" id="19"/>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1B9461"/>
            </a:solidFill>
          </p:spPr>
        </p:sp>
        <p:sp>
          <p:nvSpPr>
            <p:cNvPr name="TextBox 20" id="20"/>
            <p:cNvSpPr txBox="true"/>
            <p:nvPr/>
          </p:nvSpPr>
          <p:spPr>
            <a:xfrm>
              <a:off x="114300" y="-57150"/>
              <a:ext cx="584200" cy="755650"/>
            </a:xfrm>
            <a:prstGeom prst="rect">
              <a:avLst/>
            </a:prstGeom>
          </p:spPr>
          <p:txBody>
            <a:bodyPr anchor="ctr" rtlCol="false" tIns="50800" lIns="50800" bIns="50800" rIns="50800"/>
            <a:lstStyle/>
            <a:p>
              <a:pPr algn="ctr">
                <a:lnSpc>
                  <a:spcPts val="2659"/>
                </a:lnSpc>
              </a:pPr>
            </a:p>
          </p:txBody>
        </p:sp>
      </p:gr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222222"/>
        </a:solidFill>
      </p:bgPr>
    </p:bg>
    <p:spTree>
      <p:nvGrpSpPr>
        <p:cNvPr id="1" name=""/>
        <p:cNvGrpSpPr/>
        <p:nvPr/>
      </p:nvGrpSpPr>
      <p:grpSpPr>
        <a:xfrm>
          <a:off x="0" y="0"/>
          <a:ext cx="0" cy="0"/>
          <a:chOff x="0" y="0"/>
          <a:chExt cx="0" cy="0"/>
        </a:xfrm>
      </p:grpSpPr>
      <p:grpSp>
        <p:nvGrpSpPr>
          <p:cNvPr name="Group 2" id="2"/>
          <p:cNvGrpSpPr/>
          <p:nvPr/>
        </p:nvGrpSpPr>
        <p:grpSpPr>
          <a:xfrm rot="0">
            <a:off x="0" y="0"/>
            <a:ext cx="1028700" cy="1771441"/>
            <a:chOff x="0" y="0"/>
            <a:chExt cx="270933" cy="466552"/>
          </a:xfrm>
        </p:grpSpPr>
        <p:sp>
          <p:nvSpPr>
            <p:cNvPr name="Freeform 3" id="3"/>
            <p:cNvSpPr/>
            <p:nvPr/>
          </p:nvSpPr>
          <p:spPr>
            <a:xfrm flipH="false" flipV="false" rot="0">
              <a:off x="0" y="0"/>
              <a:ext cx="270933" cy="466552"/>
            </a:xfrm>
            <a:custGeom>
              <a:avLst/>
              <a:gdLst/>
              <a:ahLst/>
              <a:cxnLst/>
              <a:rect r="r" b="b" t="t" l="l"/>
              <a:pathLst>
                <a:path h="466552" w="270933">
                  <a:moveTo>
                    <a:pt x="0" y="0"/>
                  </a:moveTo>
                  <a:lnTo>
                    <a:pt x="270933" y="0"/>
                  </a:lnTo>
                  <a:lnTo>
                    <a:pt x="270933" y="466552"/>
                  </a:lnTo>
                  <a:lnTo>
                    <a:pt x="0" y="466552"/>
                  </a:lnTo>
                  <a:close/>
                </a:path>
              </a:pathLst>
            </a:custGeom>
            <a:solidFill>
              <a:srgbClr val="1B9461"/>
            </a:solidFill>
          </p:spPr>
        </p:sp>
        <p:sp>
          <p:nvSpPr>
            <p:cNvPr name="TextBox 4" id="4"/>
            <p:cNvSpPr txBox="true"/>
            <p:nvPr/>
          </p:nvSpPr>
          <p:spPr>
            <a:xfrm>
              <a:off x="0" y="-57150"/>
              <a:ext cx="270933" cy="523702"/>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0" y="8088569"/>
            <a:ext cx="1028700" cy="1169731"/>
            <a:chOff x="0" y="0"/>
            <a:chExt cx="270933" cy="308077"/>
          </a:xfrm>
        </p:grpSpPr>
        <p:sp>
          <p:nvSpPr>
            <p:cNvPr name="Freeform 6" id="6"/>
            <p:cNvSpPr/>
            <p:nvPr/>
          </p:nvSpPr>
          <p:spPr>
            <a:xfrm flipH="false" flipV="false" rot="0">
              <a:off x="0" y="0"/>
              <a:ext cx="270933" cy="308077"/>
            </a:xfrm>
            <a:custGeom>
              <a:avLst/>
              <a:gdLst/>
              <a:ahLst/>
              <a:cxnLst/>
              <a:rect r="r" b="b" t="t" l="l"/>
              <a:pathLst>
                <a:path h="308077" w="270933">
                  <a:moveTo>
                    <a:pt x="0" y="0"/>
                  </a:moveTo>
                  <a:lnTo>
                    <a:pt x="270933" y="0"/>
                  </a:lnTo>
                  <a:lnTo>
                    <a:pt x="270933" y="308077"/>
                  </a:lnTo>
                  <a:lnTo>
                    <a:pt x="0" y="308077"/>
                  </a:lnTo>
                  <a:close/>
                </a:path>
              </a:pathLst>
            </a:custGeom>
            <a:solidFill>
              <a:srgbClr val="F3F4F5">
                <a:alpha val="17647"/>
              </a:srgbClr>
            </a:solidFill>
            <a:ln cap="sq">
              <a:noFill/>
              <a:prstDash val="solid"/>
              <a:miter/>
            </a:ln>
          </p:spPr>
        </p:sp>
        <p:sp>
          <p:nvSpPr>
            <p:cNvPr name="TextBox 7" id="7"/>
            <p:cNvSpPr txBox="true"/>
            <p:nvPr/>
          </p:nvSpPr>
          <p:spPr>
            <a:xfrm>
              <a:off x="0" y="-57150"/>
              <a:ext cx="270933" cy="365227"/>
            </a:xfrm>
            <a:prstGeom prst="rect">
              <a:avLst/>
            </a:prstGeom>
          </p:spPr>
          <p:txBody>
            <a:bodyPr anchor="ctr" rtlCol="false" tIns="50800" lIns="50800" bIns="50800" rIns="50800"/>
            <a:lstStyle/>
            <a:p>
              <a:pPr algn="ctr" marL="0" indent="0" lvl="0">
                <a:lnSpc>
                  <a:spcPts val="2659"/>
                </a:lnSpc>
                <a:spcBef>
                  <a:spcPct val="0"/>
                </a:spcBef>
              </a:pPr>
            </a:p>
          </p:txBody>
        </p:sp>
      </p:grpSp>
      <p:sp>
        <p:nvSpPr>
          <p:cNvPr name="Freeform 8" id="8"/>
          <p:cNvSpPr/>
          <p:nvPr/>
        </p:nvSpPr>
        <p:spPr>
          <a:xfrm flipH="false" flipV="false" rot="0">
            <a:off x="16780649" y="8885345"/>
            <a:ext cx="919202" cy="745910"/>
          </a:xfrm>
          <a:custGeom>
            <a:avLst/>
            <a:gdLst/>
            <a:ahLst/>
            <a:cxnLst/>
            <a:rect r="r" b="b" t="t" l="l"/>
            <a:pathLst>
              <a:path h="745910" w="919202">
                <a:moveTo>
                  <a:pt x="0" y="0"/>
                </a:moveTo>
                <a:lnTo>
                  <a:pt x="919202" y="0"/>
                </a:lnTo>
                <a:lnTo>
                  <a:pt x="919202" y="745910"/>
                </a:lnTo>
                <a:lnTo>
                  <a:pt x="0" y="74591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9" id="9"/>
          <p:cNvSpPr txBox="true"/>
          <p:nvPr/>
        </p:nvSpPr>
        <p:spPr>
          <a:xfrm rot="0">
            <a:off x="2626851" y="3122945"/>
            <a:ext cx="11950297" cy="5556019"/>
          </a:xfrm>
          <a:prstGeom prst="rect">
            <a:avLst/>
          </a:prstGeom>
        </p:spPr>
        <p:txBody>
          <a:bodyPr anchor="t" rtlCol="false" tIns="0" lIns="0" bIns="0" rIns="0">
            <a:spAutoFit/>
          </a:bodyPr>
          <a:lstStyle/>
          <a:p>
            <a:pPr algn="l" marL="622673" indent="-311336" lvl="1">
              <a:lnSpc>
                <a:spcPts val="4037"/>
              </a:lnSpc>
              <a:buFont typeface="Arial"/>
              <a:buChar char="•"/>
            </a:pPr>
            <a:r>
              <a:rPr lang="en-US" sz="2884" spc="187">
                <a:solidFill>
                  <a:srgbClr val="FFFFFF"/>
                </a:solidFill>
                <a:latin typeface="Poppins"/>
              </a:rPr>
              <a:t>Share the Presentation 101 Handbook with your 4-H’ers</a:t>
            </a:r>
          </a:p>
          <a:p>
            <a:pPr algn="l" marL="1245346" indent="-415115" lvl="2">
              <a:lnSpc>
                <a:spcPts val="4037"/>
              </a:lnSpc>
              <a:buFont typeface="Arial"/>
              <a:buChar char="⚬"/>
            </a:pPr>
            <a:r>
              <a:rPr lang="en-US" sz="2884" spc="187">
                <a:solidFill>
                  <a:srgbClr val="FFFFFF"/>
                </a:solidFill>
                <a:latin typeface="Poppins"/>
              </a:rPr>
              <a:t>Presentation 101 Handbook - under Helpful Tools</a:t>
            </a:r>
          </a:p>
          <a:p>
            <a:pPr algn="l" marL="622673" indent="-311336" lvl="1">
              <a:lnSpc>
                <a:spcPts val="4037"/>
              </a:lnSpc>
              <a:buFont typeface="Arial"/>
              <a:buChar char="•"/>
            </a:pPr>
            <a:r>
              <a:rPr lang="en-US" sz="2884" spc="187">
                <a:solidFill>
                  <a:srgbClr val="FFFFFF"/>
                </a:solidFill>
                <a:latin typeface="Poppins"/>
              </a:rPr>
              <a:t>Picking a Topic!</a:t>
            </a:r>
          </a:p>
          <a:p>
            <a:pPr algn="l" marL="1245346" indent="-415115" lvl="2">
              <a:lnSpc>
                <a:spcPts val="4037"/>
              </a:lnSpc>
              <a:buFont typeface="Arial"/>
              <a:buChar char="⚬"/>
            </a:pPr>
            <a:r>
              <a:rPr lang="en-US" sz="2884" spc="187">
                <a:solidFill>
                  <a:srgbClr val="FFFFFF"/>
                </a:solidFill>
                <a:latin typeface="Poppins"/>
              </a:rPr>
              <a:t>Choose a topic that interested them.</a:t>
            </a:r>
          </a:p>
          <a:p>
            <a:pPr algn="l" marL="1245346" indent="-415115" lvl="2">
              <a:lnSpc>
                <a:spcPts val="4037"/>
              </a:lnSpc>
              <a:buFont typeface="Arial"/>
              <a:buChar char="⚬"/>
            </a:pPr>
            <a:r>
              <a:rPr lang="en-US" sz="2884" spc="187">
                <a:solidFill>
                  <a:srgbClr val="FFFFFF"/>
                </a:solidFill>
                <a:latin typeface="Poppins"/>
              </a:rPr>
              <a:t>Choose a topic that they know something about.</a:t>
            </a:r>
          </a:p>
          <a:p>
            <a:pPr algn="l" marL="1245346" indent="-415115" lvl="2">
              <a:lnSpc>
                <a:spcPts val="4037"/>
              </a:lnSpc>
              <a:buFont typeface="Arial"/>
              <a:buChar char="⚬"/>
            </a:pPr>
            <a:r>
              <a:rPr lang="en-US" sz="2884" spc="187">
                <a:solidFill>
                  <a:srgbClr val="FFFFFF"/>
                </a:solidFill>
                <a:latin typeface="Poppins"/>
              </a:rPr>
              <a:t>Choose a topic that would be interesting to the audience.</a:t>
            </a:r>
          </a:p>
          <a:p>
            <a:pPr algn="l" marL="622673" indent="-311336" lvl="1">
              <a:lnSpc>
                <a:spcPts val="4037"/>
              </a:lnSpc>
              <a:buFont typeface="Arial"/>
              <a:buChar char="•"/>
            </a:pPr>
            <a:r>
              <a:rPr lang="en-US" sz="2884" spc="187">
                <a:solidFill>
                  <a:srgbClr val="FFFFFF"/>
                </a:solidFill>
                <a:latin typeface="Poppins"/>
              </a:rPr>
              <a:t>What category does their topic fit in?</a:t>
            </a:r>
          </a:p>
          <a:p>
            <a:pPr algn="l" marL="1245346" indent="-415115" lvl="2">
              <a:lnSpc>
                <a:spcPts val="4037"/>
              </a:lnSpc>
              <a:buFont typeface="Arial"/>
              <a:buChar char="⚬"/>
            </a:pPr>
            <a:r>
              <a:rPr lang="en-US" sz="2884" spc="187" u="sng">
                <a:solidFill>
                  <a:srgbClr val="FFFFFF"/>
                </a:solidFill>
                <a:latin typeface="Poppins"/>
                <a:hlinkClick r:id="rId5" tooltip="https://nc4h.ces.ncsu.edu/youth-3/4-h-awards-incentives-programs-2/presentations/"/>
              </a:rPr>
              <a:t>Presentation Categories</a:t>
            </a:r>
          </a:p>
          <a:p>
            <a:pPr algn="l">
              <a:lnSpc>
                <a:spcPts val="4037"/>
              </a:lnSpc>
            </a:pPr>
          </a:p>
          <a:p>
            <a:pPr algn="l">
              <a:lnSpc>
                <a:spcPts val="4037"/>
              </a:lnSpc>
              <a:spcBef>
                <a:spcPct val="0"/>
              </a:spcBef>
            </a:pPr>
          </a:p>
        </p:txBody>
      </p:sp>
      <p:grpSp>
        <p:nvGrpSpPr>
          <p:cNvPr name="Group 10" id="10"/>
          <p:cNvGrpSpPr/>
          <p:nvPr/>
        </p:nvGrpSpPr>
        <p:grpSpPr>
          <a:xfrm rot="0">
            <a:off x="0" y="9258300"/>
            <a:ext cx="1028700" cy="1028700"/>
            <a:chOff x="0" y="0"/>
            <a:chExt cx="270933" cy="270933"/>
          </a:xfrm>
        </p:grpSpPr>
        <p:sp>
          <p:nvSpPr>
            <p:cNvPr name="Freeform 11" id="11"/>
            <p:cNvSpPr/>
            <p:nvPr/>
          </p:nvSpPr>
          <p:spPr>
            <a:xfrm flipH="false" flipV="false" rot="0">
              <a:off x="0" y="0"/>
              <a:ext cx="270933" cy="270933"/>
            </a:xfrm>
            <a:custGeom>
              <a:avLst/>
              <a:gdLst/>
              <a:ahLst/>
              <a:cxnLst/>
              <a:rect r="r" b="b" t="t" l="l"/>
              <a:pathLst>
                <a:path h="270933" w="270933">
                  <a:moveTo>
                    <a:pt x="0" y="0"/>
                  </a:moveTo>
                  <a:lnTo>
                    <a:pt x="270933" y="0"/>
                  </a:lnTo>
                  <a:lnTo>
                    <a:pt x="270933" y="270933"/>
                  </a:lnTo>
                  <a:lnTo>
                    <a:pt x="0" y="270933"/>
                  </a:lnTo>
                  <a:close/>
                </a:path>
              </a:pathLst>
            </a:custGeom>
            <a:solidFill>
              <a:srgbClr val="1B9461"/>
            </a:solidFill>
            <a:ln cap="sq">
              <a:noFill/>
              <a:prstDash val="solid"/>
              <a:miter/>
            </a:ln>
          </p:spPr>
        </p:sp>
        <p:sp>
          <p:nvSpPr>
            <p:cNvPr name="TextBox 12" id="12"/>
            <p:cNvSpPr txBox="true"/>
            <p:nvPr/>
          </p:nvSpPr>
          <p:spPr>
            <a:xfrm>
              <a:off x="0" y="-57150"/>
              <a:ext cx="270933" cy="328083"/>
            </a:xfrm>
            <a:prstGeom prst="rect">
              <a:avLst/>
            </a:prstGeom>
          </p:spPr>
          <p:txBody>
            <a:bodyPr anchor="ctr" rtlCol="false" tIns="50800" lIns="50800" bIns="50800" rIns="50800"/>
            <a:lstStyle/>
            <a:p>
              <a:pPr algn="ctr">
                <a:lnSpc>
                  <a:spcPts val="2659"/>
                </a:lnSpc>
              </a:pPr>
            </a:p>
          </p:txBody>
        </p:sp>
      </p:grpSp>
      <p:sp>
        <p:nvSpPr>
          <p:cNvPr name="AutoShape 13" id="13"/>
          <p:cNvSpPr/>
          <p:nvPr/>
        </p:nvSpPr>
        <p:spPr>
          <a:xfrm>
            <a:off x="1723107" y="9277350"/>
            <a:ext cx="14479624" cy="0"/>
          </a:xfrm>
          <a:prstGeom prst="line">
            <a:avLst/>
          </a:prstGeom>
          <a:ln cap="flat" w="38100">
            <a:solidFill>
              <a:srgbClr val="FFFFFF"/>
            </a:solidFill>
            <a:prstDash val="solid"/>
            <a:headEnd type="none" len="sm" w="sm"/>
            <a:tailEnd type="none" len="sm" w="sm"/>
          </a:ln>
        </p:spPr>
      </p:sp>
      <p:sp>
        <p:nvSpPr>
          <p:cNvPr name="AutoShape 14" id="14"/>
          <p:cNvSpPr/>
          <p:nvPr/>
        </p:nvSpPr>
        <p:spPr>
          <a:xfrm flipH="true">
            <a:off x="17240250" y="4606903"/>
            <a:ext cx="0" cy="3710908"/>
          </a:xfrm>
          <a:prstGeom prst="line">
            <a:avLst/>
          </a:prstGeom>
          <a:ln cap="flat" w="38100">
            <a:solidFill>
              <a:srgbClr val="FFFFFF"/>
            </a:solidFill>
            <a:prstDash val="solid"/>
            <a:headEnd type="none" len="sm" w="sm"/>
            <a:tailEnd type="none" len="sm" w="sm"/>
          </a:ln>
        </p:spPr>
      </p:sp>
      <p:sp>
        <p:nvSpPr>
          <p:cNvPr name="AutoShape 15" id="15"/>
          <p:cNvSpPr/>
          <p:nvPr/>
        </p:nvSpPr>
        <p:spPr>
          <a:xfrm>
            <a:off x="1723107" y="2460438"/>
            <a:ext cx="903745" cy="0"/>
          </a:xfrm>
          <a:prstGeom prst="line">
            <a:avLst/>
          </a:prstGeom>
          <a:ln cap="flat" w="238125">
            <a:solidFill>
              <a:srgbClr val="1B9461"/>
            </a:solidFill>
            <a:prstDash val="solid"/>
            <a:headEnd type="none" len="sm" w="sm"/>
            <a:tailEnd type="none" len="sm" w="sm"/>
          </a:ln>
        </p:spPr>
      </p:sp>
      <p:sp>
        <p:nvSpPr>
          <p:cNvPr name="TextBox 16" id="16"/>
          <p:cNvSpPr txBox="true"/>
          <p:nvPr/>
        </p:nvSpPr>
        <p:spPr>
          <a:xfrm rot="0">
            <a:off x="1643812" y="670750"/>
            <a:ext cx="14558919" cy="1051500"/>
          </a:xfrm>
          <a:prstGeom prst="rect">
            <a:avLst/>
          </a:prstGeom>
        </p:spPr>
        <p:txBody>
          <a:bodyPr anchor="t" rtlCol="false" tIns="0" lIns="0" bIns="0" rIns="0">
            <a:spAutoFit/>
          </a:bodyPr>
          <a:lstStyle/>
          <a:p>
            <a:pPr algn="l">
              <a:lnSpc>
                <a:spcPts val="8193"/>
              </a:lnSpc>
              <a:spcBef>
                <a:spcPct val="0"/>
              </a:spcBef>
            </a:pPr>
            <a:r>
              <a:rPr lang="en-US" sz="5852" spc="380">
                <a:solidFill>
                  <a:srgbClr val="FFFFFF"/>
                </a:solidFill>
                <a:latin typeface="Poppins Bold"/>
              </a:rPr>
              <a:t>How to help 4-H’ers get started?</a:t>
            </a:r>
          </a:p>
        </p:txBody>
      </p:sp>
      <p:sp>
        <p:nvSpPr>
          <p:cNvPr name="Freeform 17" id="17"/>
          <p:cNvSpPr/>
          <p:nvPr/>
        </p:nvSpPr>
        <p:spPr>
          <a:xfrm flipH="false" flipV="false" rot="5324316">
            <a:off x="14890109" y="-3175249"/>
            <a:ext cx="6662432" cy="5614266"/>
          </a:xfrm>
          <a:custGeom>
            <a:avLst/>
            <a:gdLst/>
            <a:ahLst/>
            <a:cxnLst/>
            <a:rect r="r" b="b" t="t" l="l"/>
            <a:pathLst>
              <a:path h="5614266" w="6662432">
                <a:moveTo>
                  <a:pt x="0" y="0"/>
                </a:moveTo>
                <a:lnTo>
                  <a:pt x="6662432" y="0"/>
                </a:lnTo>
                <a:lnTo>
                  <a:pt x="6662432" y="5614266"/>
                </a:lnTo>
                <a:lnTo>
                  <a:pt x="0" y="561426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18" id="18"/>
          <p:cNvGrpSpPr/>
          <p:nvPr/>
        </p:nvGrpSpPr>
        <p:grpSpPr>
          <a:xfrm rot="0">
            <a:off x="16481007" y="1073135"/>
            <a:ext cx="1514312" cy="1301362"/>
            <a:chOff x="0" y="0"/>
            <a:chExt cx="812800" cy="698500"/>
          </a:xfrm>
        </p:grpSpPr>
        <p:sp>
          <p:nvSpPr>
            <p:cNvPr name="Freeform 19" id="19"/>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1B9461"/>
            </a:solidFill>
          </p:spPr>
        </p:sp>
        <p:sp>
          <p:nvSpPr>
            <p:cNvPr name="TextBox 20" id="20"/>
            <p:cNvSpPr txBox="true"/>
            <p:nvPr/>
          </p:nvSpPr>
          <p:spPr>
            <a:xfrm>
              <a:off x="114300" y="-57150"/>
              <a:ext cx="584200" cy="755650"/>
            </a:xfrm>
            <a:prstGeom prst="rect">
              <a:avLst/>
            </a:prstGeom>
          </p:spPr>
          <p:txBody>
            <a:bodyPr anchor="ctr" rtlCol="false" tIns="50800" lIns="50800" bIns="50800" rIns="50800"/>
            <a:lstStyle/>
            <a:p>
              <a:pPr algn="ctr">
                <a:lnSpc>
                  <a:spcPts val="2659"/>
                </a:lnSpc>
              </a:pPr>
            </a:p>
          </p:txBody>
        </p:sp>
      </p:gr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sp>
        <p:nvSpPr>
          <p:cNvPr name="Freeform 3" id="3"/>
          <p:cNvSpPr/>
          <p:nvPr/>
        </p:nvSpPr>
        <p:spPr>
          <a:xfrm flipH="false" flipV="false" rot="5324316">
            <a:off x="14890109" y="-3175249"/>
            <a:ext cx="6662432" cy="5614266"/>
          </a:xfrm>
          <a:custGeom>
            <a:avLst/>
            <a:gdLst/>
            <a:ahLst/>
            <a:cxnLst/>
            <a:rect r="r" b="b" t="t" l="l"/>
            <a:pathLst>
              <a:path h="5614266" w="6662432">
                <a:moveTo>
                  <a:pt x="0" y="0"/>
                </a:moveTo>
                <a:lnTo>
                  <a:pt x="6662432" y="0"/>
                </a:lnTo>
                <a:lnTo>
                  <a:pt x="6662432" y="5614266"/>
                </a:lnTo>
                <a:lnTo>
                  <a:pt x="0" y="561426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4" id="4"/>
          <p:cNvGrpSpPr/>
          <p:nvPr/>
        </p:nvGrpSpPr>
        <p:grpSpPr>
          <a:xfrm rot="0">
            <a:off x="16481007" y="1073135"/>
            <a:ext cx="1514312" cy="1301362"/>
            <a:chOff x="0" y="0"/>
            <a:chExt cx="812800" cy="698500"/>
          </a:xfrm>
        </p:grpSpPr>
        <p:sp>
          <p:nvSpPr>
            <p:cNvPr name="Freeform 5" id="5"/>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FFFFFF"/>
            </a:solidFill>
          </p:spPr>
        </p:sp>
        <p:sp>
          <p:nvSpPr>
            <p:cNvPr name="TextBox 6" id="6"/>
            <p:cNvSpPr txBox="true"/>
            <p:nvPr/>
          </p:nvSpPr>
          <p:spPr>
            <a:xfrm>
              <a:off x="114300" y="-57150"/>
              <a:ext cx="584200" cy="755650"/>
            </a:xfrm>
            <a:prstGeom prst="rect">
              <a:avLst/>
            </a:prstGeom>
          </p:spPr>
          <p:txBody>
            <a:bodyPr anchor="ctr" rtlCol="false" tIns="50800" lIns="50800" bIns="50800" rIns="50800"/>
            <a:lstStyle/>
            <a:p>
              <a:pPr algn="ctr">
                <a:lnSpc>
                  <a:spcPts val="2659"/>
                </a:lnSpc>
              </a:pPr>
            </a:p>
          </p:txBody>
        </p:sp>
      </p:grpSp>
      <p:sp>
        <p:nvSpPr>
          <p:cNvPr name="Freeform 7" id="7"/>
          <p:cNvSpPr/>
          <p:nvPr/>
        </p:nvSpPr>
        <p:spPr>
          <a:xfrm flipH="false" flipV="false" rot="-5475683">
            <a:off x="-3331216" y="7818697"/>
            <a:ext cx="6662432" cy="5614266"/>
          </a:xfrm>
          <a:custGeom>
            <a:avLst/>
            <a:gdLst/>
            <a:ahLst/>
            <a:cxnLst/>
            <a:rect r="r" b="b" t="t" l="l"/>
            <a:pathLst>
              <a:path h="5614266" w="6662432">
                <a:moveTo>
                  <a:pt x="0" y="0"/>
                </a:moveTo>
                <a:lnTo>
                  <a:pt x="6662432" y="0"/>
                </a:lnTo>
                <a:lnTo>
                  <a:pt x="6662432" y="5614266"/>
                </a:lnTo>
                <a:lnTo>
                  <a:pt x="0" y="561426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8" id="8"/>
          <p:cNvGrpSpPr/>
          <p:nvPr/>
        </p:nvGrpSpPr>
        <p:grpSpPr>
          <a:xfrm rot="-10800000">
            <a:off x="226005" y="7883216"/>
            <a:ext cx="1514312" cy="1301362"/>
            <a:chOff x="0" y="0"/>
            <a:chExt cx="812800" cy="698500"/>
          </a:xfrm>
        </p:grpSpPr>
        <p:sp>
          <p:nvSpPr>
            <p:cNvPr name="Freeform 9" id="9"/>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FFFFFF"/>
            </a:solidFill>
          </p:spPr>
        </p:sp>
        <p:sp>
          <p:nvSpPr>
            <p:cNvPr name="TextBox 10" id="10"/>
            <p:cNvSpPr txBox="true"/>
            <p:nvPr/>
          </p:nvSpPr>
          <p:spPr>
            <a:xfrm>
              <a:off x="114300" y="-57150"/>
              <a:ext cx="584200" cy="755650"/>
            </a:xfrm>
            <a:prstGeom prst="rect">
              <a:avLst/>
            </a:prstGeom>
          </p:spPr>
          <p:txBody>
            <a:bodyPr anchor="ctr" rtlCol="false" tIns="50800" lIns="50800" bIns="50800" rIns="50800"/>
            <a:lstStyle/>
            <a:p>
              <a:pPr algn="ctr">
                <a:lnSpc>
                  <a:spcPts val="2659"/>
                </a:lnSpc>
              </a:pPr>
            </a:p>
          </p:txBody>
        </p:sp>
      </p:grpSp>
      <p:sp>
        <p:nvSpPr>
          <p:cNvPr name="TextBox 11" id="11"/>
          <p:cNvSpPr txBox="true"/>
          <p:nvPr/>
        </p:nvSpPr>
        <p:spPr>
          <a:xfrm rot="0">
            <a:off x="1760559" y="2262104"/>
            <a:ext cx="14766881" cy="5621112"/>
          </a:xfrm>
          <a:prstGeom prst="rect">
            <a:avLst/>
          </a:prstGeom>
        </p:spPr>
        <p:txBody>
          <a:bodyPr anchor="t" rtlCol="false" tIns="0" lIns="0" bIns="0" rIns="0">
            <a:spAutoFit/>
          </a:bodyPr>
          <a:lstStyle/>
          <a:p>
            <a:pPr algn="ctr">
              <a:lnSpc>
                <a:spcPts val="21974"/>
              </a:lnSpc>
              <a:spcBef>
                <a:spcPct val="0"/>
              </a:spcBef>
            </a:pPr>
            <a:r>
              <a:rPr lang="en-US" sz="15696" spc="1020">
                <a:solidFill>
                  <a:srgbClr val="FFFFFF"/>
                </a:solidFill>
                <a:latin typeface="Poppins Medium"/>
              </a:rPr>
              <a:t>Rules &amp; Regulations</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bg>
      <p:bgPr>
        <a:solidFill>
          <a:srgbClr val="222222"/>
        </a:solidFill>
      </p:bgPr>
    </p:bg>
    <p:spTree>
      <p:nvGrpSpPr>
        <p:cNvPr id="1" name=""/>
        <p:cNvGrpSpPr/>
        <p:nvPr/>
      </p:nvGrpSpPr>
      <p:grpSpPr>
        <a:xfrm>
          <a:off x="0" y="0"/>
          <a:ext cx="0" cy="0"/>
          <a:chOff x="0" y="0"/>
          <a:chExt cx="0" cy="0"/>
        </a:xfrm>
      </p:grpSpPr>
      <p:grpSp>
        <p:nvGrpSpPr>
          <p:cNvPr name="Group 2" id="2"/>
          <p:cNvGrpSpPr/>
          <p:nvPr/>
        </p:nvGrpSpPr>
        <p:grpSpPr>
          <a:xfrm rot="0">
            <a:off x="0" y="0"/>
            <a:ext cx="1028700" cy="1771441"/>
            <a:chOff x="0" y="0"/>
            <a:chExt cx="270933" cy="466552"/>
          </a:xfrm>
        </p:grpSpPr>
        <p:sp>
          <p:nvSpPr>
            <p:cNvPr name="Freeform 3" id="3"/>
            <p:cNvSpPr/>
            <p:nvPr/>
          </p:nvSpPr>
          <p:spPr>
            <a:xfrm flipH="false" flipV="false" rot="0">
              <a:off x="0" y="0"/>
              <a:ext cx="270933" cy="466552"/>
            </a:xfrm>
            <a:custGeom>
              <a:avLst/>
              <a:gdLst/>
              <a:ahLst/>
              <a:cxnLst/>
              <a:rect r="r" b="b" t="t" l="l"/>
              <a:pathLst>
                <a:path h="466552" w="270933">
                  <a:moveTo>
                    <a:pt x="0" y="0"/>
                  </a:moveTo>
                  <a:lnTo>
                    <a:pt x="270933" y="0"/>
                  </a:lnTo>
                  <a:lnTo>
                    <a:pt x="270933" y="466552"/>
                  </a:lnTo>
                  <a:lnTo>
                    <a:pt x="0" y="466552"/>
                  </a:lnTo>
                  <a:close/>
                </a:path>
              </a:pathLst>
            </a:custGeom>
            <a:solidFill>
              <a:srgbClr val="1B9461"/>
            </a:solidFill>
          </p:spPr>
        </p:sp>
        <p:sp>
          <p:nvSpPr>
            <p:cNvPr name="TextBox 4" id="4"/>
            <p:cNvSpPr txBox="true"/>
            <p:nvPr/>
          </p:nvSpPr>
          <p:spPr>
            <a:xfrm>
              <a:off x="0" y="-57150"/>
              <a:ext cx="270933" cy="523702"/>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0" y="8088569"/>
            <a:ext cx="1028700" cy="1169731"/>
            <a:chOff x="0" y="0"/>
            <a:chExt cx="270933" cy="308077"/>
          </a:xfrm>
        </p:grpSpPr>
        <p:sp>
          <p:nvSpPr>
            <p:cNvPr name="Freeform 6" id="6"/>
            <p:cNvSpPr/>
            <p:nvPr/>
          </p:nvSpPr>
          <p:spPr>
            <a:xfrm flipH="false" flipV="false" rot="0">
              <a:off x="0" y="0"/>
              <a:ext cx="270933" cy="308077"/>
            </a:xfrm>
            <a:custGeom>
              <a:avLst/>
              <a:gdLst/>
              <a:ahLst/>
              <a:cxnLst/>
              <a:rect r="r" b="b" t="t" l="l"/>
              <a:pathLst>
                <a:path h="308077" w="270933">
                  <a:moveTo>
                    <a:pt x="0" y="0"/>
                  </a:moveTo>
                  <a:lnTo>
                    <a:pt x="270933" y="0"/>
                  </a:lnTo>
                  <a:lnTo>
                    <a:pt x="270933" y="308077"/>
                  </a:lnTo>
                  <a:lnTo>
                    <a:pt x="0" y="308077"/>
                  </a:lnTo>
                  <a:close/>
                </a:path>
              </a:pathLst>
            </a:custGeom>
            <a:solidFill>
              <a:srgbClr val="F3F4F5">
                <a:alpha val="17647"/>
              </a:srgbClr>
            </a:solidFill>
            <a:ln cap="sq">
              <a:noFill/>
              <a:prstDash val="solid"/>
              <a:miter/>
            </a:ln>
          </p:spPr>
        </p:sp>
        <p:sp>
          <p:nvSpPr>
            <p:cNvPr name="TextBox 7" id="7"/>
            <p:cNvSpPr txBox="true"/>
            <p:nvPr/>
          </p:nvSpPr>
          <p:spPr>
            <a:xfrm>
              <a:off x="0" y="-57150"/>
              <a:ext cx="270933" cy="365227"/>
            </a:xfrm>
            <a:prstGeom prst="rect">
              <a:avLst/>
            </a:prstGeom>
          </p:spPr>
          <p:txBody>
            <a:bodyPr anchor="ctr" rtlCol="false" tIns="50800" lIns="50800" bIns="50800" rIns="50800"/>
            <a:lstStyle/>
            <a:p>
              <a:pPr algn="ctr" marL="0" indent="0" lvl="0">
                <a:lnSpc>
                  <a:spcPts val="2659"/>
                </a:lnSpc>
                <a:spcBef>
                  <a:spcPct val="0"/>
                </a:spcBef>
              </a:pPr>
            </a:p>
          </p:txBody>
        </p:sp>
      </p:grpSp>
      <p:sp>
        <p:nvSpPr>
          <p:cNvPr name="Freeform 8" id="8"/>
          <p:cNvSpPr/>
          <p:nvPr/>
        </p:nvSpPr>
        <p:spPr>
          <a:xfrm flipH="false" flipV="false" rot="0">
            <a:off x="16780649" y="8885345"/>
            <a:ext cx="919202" cy="745910"/>
          </a:xfrm>
          <a:custGeom>
            <a:avLst/>
            <a:gdLst/>
            <a:ahLst/>
            <a:cxnLst/>
            <a:rect r="r" b="b" t="t" l="l"/>
            <a:pathLst>
              <a:path h="745910" w="919202">
                <a:moveTo>
                  <a:pt x="0" y="0"/>
                </a:moveTo>
                <a:lnTo>
                  <a:pt x="919202" y="0"/>
                </a:lnTo>
                <a:lnTo>
                  <a:pt x="919202" y="745910"/>
                </a:lnTo>
                <a:lnTo>
                  <a:pt x="0" y="74591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9" id="9"/>
          <p:cNvSpPr txBox="true"/>
          <p:nvPr/>
        </p:nvSpPr>
        <p:spPr>
          <a:xfrm rot="0">
            <a:off x="3149802" y="2298297"/>
            <a:ext cx="11950297" cy="6565669"/>
          </a:xfrm>
          <a:prstGeom prst="rect">
            <a:avLst/>
          </a:prstGeom>
        </p:spPr>
        <p:txBody>
          <a:bodyPr anchor="t" rtlCol="false" tIns="0" lIns="0" bIns="0" rIns="0">
            <a:spAutoFit/>
          </a:bodyPr>
          <a:lstStyle/>
          <a:p>
            <a:pPr algn="l">
              <a:lnSpc>
                <a:spcPts val="4037"/>
              </a:lnSpc>
            </a:pPr>
          </a:p>
          <a:p>
            <a:pPr algn="l">
              <a:lnSpc>
                <a:spcPts val="4037"/>
              </a:lnSpc>
            </a:pPr>
            <a:r>
              <a:rPr lang="en-US" sz="2884" spc="187">
                <a:solidFill>
                  <a:srgbClr val="FFFFFF"/>
                </a:solidFill>
                <a:latin typeface="Poppins"/>
              </a:rPr>
              <a:t>All youth must be registered and approved in 4-HOnline</a:t>
            </a:r>
          </a:p>
          <a:p>
            <a:pPr algn="l">
              <a:lnSpc>
                <a:spcPts val="4037"/>
              </a:lnSpc>
            </a:pPr>
          </a:p>
          <a:p>
            <a:pPr algn="l">
              <a:lnSpc>
                <a:spcPts val="4037"/>
              </a:lnSpc>
            </a:pPr>
            <a:r>
              <a:rPr lang="en-US" sz="2884" spc="187">
                <a:solidFill>
                  <a:srgbClr val="FFFFFF"/>
                </a:solidFill>
                <a:latin typeface="Poppins"/>
              </a:rPr>
              <a:t>5-7 CloverBud - do not compete in the ranking as Gold, Silver, Bronze.  Can present at County and District level only</a:t>
            </a:r>
          </a:p>
          <a:p>
            <a:pPr algn="l">
              <a:lnSpc>
                <a:spcPts val="4037"/>
              </a:lnSpc>
            </a:pPr>
          </a:p>
          <a:p>
            <a:pPr algn="l">
              <a:lnSpc>
                <a:spcPts val="4037"/>
              </a:lnSpc>
            </a:pPr>
            <a:r>
              <a:rPr lang="en-US" sz="2884" spc="187">
                <a:solidFill>
                  <a:srgbClr val="FFFFFF"/>
                </a:solidFill>
                <a:latin typeface="Poppins"/>
              </a:rPr>
              <a:t>8-10 - Compete at County, District and State Level</a:t>
            </a:r>
          </a:p>
          <a:p>
            <a:pPr algn="l">
              <a:lnSpc>
                <a:spcPts val="4037"/>
              </a:lnSpc>
            </a:pPr>
          </a:p>
          <a:p>
            <a:pPr algn="l">
              <a:lnSpc>
                <a:spcPts val="4037"/>
              </a:lnSpc>
            </a:pPr>
            <a:r>
              <a:rPr lang="en-US" sz="2884" spc="187">
                <a:solidFill>
                  <a:srgbClr val="FFFFFF"/>
                </a:solidFill>
                <a:latin typeface="Poppins"/>
              </a:rPr>
              <a:t>11-13 - Compete at County, District and State Level</a:t>
            </a:r>
          </a:p>
          <a:p>
            <a:pPr algn="l">
              <a:lnSpc>
                <a:spcPts val="4037"/>
              </a:lnSpc>
            </a:pPr>
          </a:p>
          <a:p>
            <a:pPr algn="l">
              <a:lnSpc>
                <a:spcPts val="4037"/>
              </a:lnSpc>
            </a:pPr>
            <a:r>
              <a:rPr lang="en-US" sz="2884" spc="187">
                <a:solidFill>
                  <a:srgbClr val="FFFFFF"/>
                </a:solidFill>
                <a:latin typeface="Poppins"/>
              </a:rPr>
              <a:t>14-18 - Compete at County, District and State Level</a:t>
            </a:r>
          </a:p>
          <a:p>
            <a:pPr algn="l">
              <a:lnSpc>
                <a:spcPts val="4037"/>
              </a:lnSpc>
              <a:spcBef>
                <a:spcPct val="0"/>
              </a:spcBef>
            </a:pPr>
          </a:p>
        </p:txBody>
      </p:sp>
      <p:grpSp>
        <p:nvGrpSpPr>
          <p:cNvPr name="Group 10" id="10"/>
          <p:cNvGrpSpPr/>
          <p:nvPr/>
        </p:nvGrpSpPr>
        <p:grpSpPr>
          <a:xfrm rot="0">
            <a:off x="0" y="9258300"/>
            <a:ext cx="1028700" cy="1028700"/>
            <a:chOff x="0" y="0"/>
            <a:chExt cx="270933" cy="270933"/>
          </a:xfrm>
        </p:grpSpPr>
        <p:sp>
          <p:nvSpPr>
            <p:cNvPr name="Freeform 11" id="11"/>
            <p:cNvSpPr/>
            <p:nvPr/>
          </p:nvSpPr>
          <p:spPr>
            <a:xfrm flipH="false" flipV="false" rot="0">
              <a:off x="0" y="0"/>
              <a:ext cx="270933" cy="270933"/>
            </a:xfrm>
            <a:custGeom>
              <a:avLst/>
              <a:gdLst/>
              <a:ahLst/>
              <a:cxnLst/>
              <a:rect r="r" b="b" t="t" l="l"/>
              <a:pathLst>
                <a:path h="270933" w="270933">
                  <a:moveTo>
                    <a:pt x="0" y="0"/>
                  </a:moveTo>
                  <a:lnTo>
                    <a:pt x="270933" y="0"/>
                  </a:lnTo>
                  <a:lnTo>
                    <a:pt x="270933" y="270933"/>
                  </a:lnTo>
                  <a:lnTo>
                    <a:pt x="0" y="270933"/>
                  </a:lnTo>
                  <a:close/>
                </a:path>
              </a:pathLst>
            </a:custGeom>
            <a:solidFill>
              <a:srgbClr val="1B9461"/>
            </a:solidFill>
            <a:ln cap="sq">
              <a:noFill/>
              <a:prstDash val="solid"/>
              <a:miter/>
            </a:ln>
          </p:spPr>
        </p:sp>
        <p:sp>
          <p:nvSpPr>
            <p:cNvPr name="TextBox 12" id="12"/>
            <p:cNvSpPr txBox="true"/>
            <p:nvPr/>
          </p:nvSpPr>
          <p:spPr>
            <a:xfrm>
              <a:off x="0" y="-57150"/>
              <a:ext cx="270933" cy="328083"/>
            </a:xfrm>
            <a:prstGeom prst="rect">
              <a:avLst/>
            </a:prstGeom>
          </p:spPr>
          <p:txBody>
            <a:bodyPr anchor="ctr" rtlCol="false" tIns="50800" lIns="50800" bIns="50800" rIns="50800"/>
            <a:lstStyle/>
            <a:p>
              <a:pPr algn="ctr">
                <a:lnSpc>
                  <a:spcPts val="2659"/>
                </a:lnSpc>
              </a:pPr>
            </a:p>
          </p:txBody>
        </p:sp>
      </p:grpSp>
      <p:sp>
        <p:nvSpPr>
          <p:cNvPr name="AutoShape 13" id="13"/>
          <p:cNvSpPr/>
          <p:nvPr/>
        </p:nvSpPr>
        <p:spPr>
          <a:xfrm>
            <a:off x="1723107" y="9277350"/>
            <a:ext cx="14479624" cy="0"/>
          </a:xfrm>
          <a:prstGeom prst="line">
            <a:avLst/>
          </a:prstGeom>
          <a:ln cap="flat" w="38100">
            <a:solidFill>
              <a:srgbClr val="FFFFFF"/>
            </a:solidFill>
            <a:prstDash val="solid"/>
            <a:headEnd type="none" len="sm" w="sm"/>
            <a:tailEnd type="none" len="sm" w="sm"/>
          </a:ln>
        </p:spPr>
      </p:sp>
      <p:sp>
        <p:nvSpPr>
          <p:cNvPr name="AutoShape 14" id="14"/>
          <p:cNvSpPr/>
          <p:nvPr/>
        </p:nvSpPr>
        <p:spPr>
          <a:xfrm flipH="true">
            <a:off x="17240250" y="4606903"/>
            <a:ext cx="0" cy="3710908"/>
          </a:xfrm>
          <a:prstGeom prst="line">
            <a:avLst/>
          </a:prstGeom>
          <a:ln cap="flat" w="38100">
            <a:solidFill>
              <a:srgbClr val="FFFFFF"/>
            </a:solidFill>
            <a:prstDash val="solid"/>
            <a:headEnd type="none" len="sm" w="sm"/>
            <a:tailEnd type="none" len="sm" w="sm"/>
          </a:ln>
        </p:spPr>
      </p:sp>
      <p:sp>
        <p:nvSpPr>
          <p:cNvPr name="AutoShape 15" id="15"/>
          <p:cNvSpPr/>
          <p:nvPr/>
        </p:nvSpPr>
        <p:spPr>
          <a:xfrm>
            <a:off x="1723107" y="2460438"/>
            <a:ext cx="903745" cy="0"/>
          </a:xfrm>
          <a:prstGeom prst="line">
            <a:avLst/>
          </a:prstGeom>
          <a:ln cap="flat" w="238125">
            <a:solidFill>
              <a:srgbClr val="1B9461"/>
            </a:solidFill>
            <a:prstDash val="solid"/>
            <a:headEnd type="none" len="sm" w="sm"/>
            <a:tailEnd type="none" len="sm" w="sm"/>
          </a:ln>
        </p:spPr>
      </p:sp>
      <p:sp>
        <p:nvSpPr>
          <p:cNvPr name="TextBox 16" id="16"/>
          <p:cNvSpPr txBox="true"/>
          <p:nvPr/>
        </p:nvSpPr>
        <p:spPr>
          <a:xfrm rot="0">
            <a:off x="1643812" y="670750"/>
            <a:ext cx="14558919" cy="1018479"/>
          </a:xfrm>
          <a:prstGeom prst="rect">
            <a:avLst/>
          </a:prstGeom>
        </p:spPr>
        <p:txBody>
          <a:bodyPr anchor="t" rtlCol="false" tIns="0" lIns="0" bIns="0" rIns="0">
            <a:spAutoFit/>
          </a:bodyPr>
          <a:lstStyle/>
          <a:p>
            <a:pPr algn="l">
              <a:lnSpc>
                <a:spcPts val="7913"/>
              </a:lnSpc>
              <a:spcBef>
                <a:spcPct val="0"/>
              </a:spcBef>
            </a:pPr>
            <a:r>
              <a:rPr lang="en-US" sz="5652" spc="367">
                <a:solidFill>
                  <a:srgbClr val="FFFFFF"/>
                </a:solidFill>
                <a:latin typeface="Poppins Bold"/>
              </a:rPr>
              <a:t>Age Categories - Age as of Jan. 1</a:t>
            </a:r>
          </a:p>
        </p:txBody>
      </p:sp>
      <p:sp>
        <p:nvSpPr>
          <p:cNvPr name="Freeform 17" id="17"/>
          <p:cNvSpPr/>
          <p:nvPr/>
        </p:nvSpPr>
        <p:spPr>
          <a:xfrm flipH="false" flipV="false" rot="5324316">
            <a:off x="14890109" y="-3175249"/>
            <a:ext cx="6662432" cy="5614266"/>
          </a:xfrm>
          <a:custGeom>
            <a:avLst/>
            <a:gdLst/>
            <a:ahLst/>
            <a:cxnLst/>
            <a:rect r="r" b="b" t="t" l="l"/>
            <a:pathLst>
              <a:path h="5614266" w="6662432">
                <a:moveTo>
                  <a:pt x="0" y="0"/>
                </a:moveTo>
                <a:lnTo>
                  <a:pt x="6662432" y="0"/>
                </a:lnTo>
                <a:lnTo>
                  <a:pt x="6662432" y="5614266"/>
                </a:lnTo>
                <a:lnTo>
                  <a:pt x="0" y="561426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8" id="18"/>
          <p:cNvGrpSpPr/>
          <p:nvPr/>
        </p:nvGrpSpPr>
        <p:grpSpPr>
          <a:xfrm rot="0">
            <a:off x="16481007" y="1073135"/>
            <a:ext cx="1514312" cy="1301362"/>
            <a:chOff x="0" y="0"/>
            <a:chExt cx="812800" cy="698500"/>
          </a:xfrm>
        </p:grpSpPr>
        <p:sp>
          <p:nvSpPr>
            <p:cNvPr name="Freeform 19" id="19"/>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1B9461"/>
            </a:solidFill>
          </p:spPr>
        </p:sp>
        <p:sp>
          <p:nvSpPr>
            <p:cNvPr name="TextBox 20" id="20"/>
            <p:cNvSpPr txBox="true"/>
            <p:nvPr/>
          </p:nvSpPr>
          <p:spPr>
            <a:xfrm>
              <a:off x="114300" y="-57150"/>
              <a:ext cx="584200" cy="755650"/>
            </a:xfrm>
            <a:prstGeom prst="rect">
              <a:avLst/>
            </a:prstGeom>
          </p:spPr>
          <p:txBody>
            <a:bodyPr anchor="ctr" rtlCol="false" tIns="50800" lIns="50800" bIns="50800" rIns="50800"/>
            <a:lstStyle/>
            <a:p>
              <a:pPr algn="ctr">
                <a:lnSpc>
                  <a:spcPts val="2659"/>
                </a:lnSpc>
              </a:pPr>
            </a:p>
          </p:txBody>
        </p:sp>
      </p:gr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bg>
      <p:bgPr>
        <a:solidFill>
          <a:srgbClr val="222222"/>
        </a:solidFill>
      </p:bgPr>
    </p:bg>
    <p:spTree>
      <p:nvGrpSpPr>
        <p:cNvPr id="1" name=""/>
        <p:cNvGrpSpPr/>
        <p:nvPr/>
      </p:nvGrpSpPr>
      <p:grpSpPr>
        <a:xfrm>
          <a:off x="0" y="0"/>
          <a:ext cx="0" cy="0"/>
          <a:chOff x="0" y="0"/>
          <a:chExt cx="0" cy="0"/>
        </a:xfrm>
      </p:grpSpPr>
      <p:grpSp>
        <p:nvGrpSpPr>
          <p:cNvPr name="Group 2" id="2"/>
          <p:cNvGrpSpPr/>
          <p:nvPr/>
        </p:nvGrpSpPr>
        <p:grpSpPr>
          <a:xfrm rot="0">
            <a:off x="0" y="0"/>
            <a:ext cx="1028700" cy="1771441"/>
            <a:chOff x="0" y="0"/>
            <a:chExt cx="270933" cy="466552"/>
          </a:xfrm>
        </p:grpSpPr>
        <p:sp>
          <p:nvSpPr>
            <p:cNvPr name="Freeform 3" id="3"/>
            <p:cNvSpPr/>
            <p:nvPr/>
          </p:nvSpPr>
          <p:spPr>
            <a:xfrm flipH="false" flipV="false" rot="0">
              <a:off x="0" y="0"/>
              <a:ext cx="270933" cy="466552"/>
            </a:xfrm>
            <a:custGeom>
              <a:avLst/>
              <a:gdLst/>
              <a:ahLst/>
              <a:cxnLst/>
              <a:rect r="r" b="b" t="t" l="l"/>
              <a:pathLst>
                <a:path h="466552" w="270933">
                  <a:moveTo>
                    <a:pt x="0" y="0"/>
                  </a:moveTo>
                  <a:lnTo>
                    <a:pt x="270933" y="0"/>
                  </a:lnTo>
                  <a:lnTo>
                    <a:pt x="270933" y="466552"/>
                  </a:lnTo>
                  <a:lnTo>
                    <a:pt x="0" y="466552"/>
                  </a:lnTo>
                  <a:close/>
                </a:path>
              </a:pathLst>
            </a:custGeom>
            <a:solidFill>
              <a:srgbClr val="1B9461"/>
            </a:solidFill>
          </p:spPr>
        </p:sp>
        <p:sp>
          <p:nvSpPr>
            <p:cNvPr name="TextBox 4" id="4"/>
            <p:cNvSpPr txBox="true"/>
            <p:nvPr/>
          </p:nvSpPr>
          <p:spPr>
            <a:xfrm>
              <a:off x="0" y="-57150"/>
              <a:ext cx="270933" cy="523702"/>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0" y="8088569"/>
            <a:ext cx="1028700" cy="1169731"/>
            <a:chOff x="0" y="0"/>
            <a:chExt cx="270933" cy="308077"/>
          </a:xfrm>
        </p:grpSpPr>
        <p:sp>
          <p:nvSpPr>
            <p:cNvPr name="Freeform 6" id="6"/>
            <p:cNvSpPr/>
            <p:nvPr/>
          </p:nvSpPr>
          <p:spPr>
            <a:xfrm flipH="false" flipV="false" rot="0">
              <a:off x="0" y="0"/>
              <a:ext cx="270933" cy="308077"/>
            </a:xfrm>
            <a:custGeom>
              <a:avLst/>
              <a:gdLst/>
              <a:ahLst/>
              <a:cxnLst/>
              <a:rect r="r" b="b" t="t" l="l"/>
              <a:pathLst>
                <a:path h="308077" w="270933">
                  <a:moveTo>
                    <a:pt x="0" y="0"/>
                  </a:moveTo>
                  <a:lnTo>
                    <a:pt x="270933" y="0"/>
                  </a:lnTo>
                  <a:lnTo>
                    <a:pt x="270933" y="308077"/>
                  </a:lnTo>
                  <a:lnTo>
                    <a:pt x="0" y="308077"/>
                  </a:lnTo>
                  <a:close/>
                </a:path>
              </a:pathLst>
            </a:custGeom>
            <a:solidFill>
              <a:srgbClr val="F3F4F5">
                <a:alpha val="17647"/>
              </a:srgbClr>
            </a:solidFill>
            <a:ln cap="sq">
              <a:noFill/>
              <a:prstDash val="solid"/>
              <a:miter/>
            </a:ln>
          </p:spPr>
        </p:sp>
        <p:sp>
          <p:nvSpPr>
            <p:cNvPr name="TextBox 7" id="7"/>
            <p:cNvSpPr txBox="true"/>
            <p:nvPr/>
          </p:nvSpPr>
          <p:spPr>
            <a:xfrm>
              <a:off x="0" y="-57150"/>
              <a:ext cx="270933" cy="365227"/>
            </a:xfrm>
            <a:prstGeom prst="rect">
              <a:avLst/>
            </a:prstGeom>
          </p:spPr>
          <p:txBody>
            <a:bodyPr anchor="ctr" rtlCol="false" tIns="50800" lIns="50800" bIns="50800" rIns="50800"/>
            <a:lstStyle/>
            <a:p>
              <a:pPr algn="ctr" marL="0" indent="0" lvl="0">
                <a:lnSpc>
                  <a:spcPts val="2659"/>
                </a:lnSpc>
                <a:spcBef>
                  <a:spcPct val="0"/>
                </a:spcBef>
              </a:pPr>
            </a:p>
          </p:txBody>
        </p:sp>
      </p:grpSp>
      <p:sp>
        <p:nvSpPr>
          <p:cNvPr name="Freeform 8" id="8"/>
          <p:cNvSpPr/>
          <p:nvPr/>
        </p:nvSpPr>
        <p:spPr>
          <a:xfrm flipH="false" flipV="false" rot="0">
            <a:off x="16780649" y="8885345"/>
            <a:ext cx="919202" cy="745910"/>
          </a:xfrm>
          <a:custGeom>
            <a:avLst/>
            <a:gdLst/>
            <a:ahLst/>
            <a:cxnLst/>
            <a:rect r="r" b="b" t="t" l="l"/>
            <a:pathLst>
              <a:path h="745910" w="919202">
                <a:moveTo>
                  <a:pt x="0" y="0"/>
                </a:moveTo>
                <a:lnTo>
                  <a:pt x="919202" y="0"/>
                </a:lnTo>
                <a:lnTo>
                  <a:pt x="919202" y="745910"/>
                </a:lnTo>
                <a:lnTo>
                  <a:pt x="0" y="74591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9" id="9"/>
          <p:cNvSpPr txBox="true"/>
          <p:nvPr/>
        </p:nvSpPr>
        <p:spPr>
          <a:xfrm rot="0">
            <a:off x="2626851" y="3122945"/>
            <a:ext cx="11950297" cy="6060844"/>
          </a:xfrm>
          <a:prstGeom prst="rect">
            <a:avLst/>
          </a:prstGeom>
        </p:spPr>
        <p:txBody>
          <a:bodyPr anchor="t" rtlCol="false" tIns="0" lIns="0" bIns="0" rIns="0">
            <a:spAutoFit/>
          </a:bodyPr>
          <a:lstStyle/>
          <a:p>
            <a:pPr algn="l">
              <a:lnSpc>
                <a:spcPts val="4037"/>
              </a:lnSpc>
            </a:pPr>
          </a:p>
          <a:p>
            <a:pPr algn="l" marL="622673" indent="-311336" lvl="1">
              <a:lnSpc>
                <a:spcPts val="4037"/>
              </a:lnSpc>
              <a:buFont typeface="Arial"/>
              <a:buChar char="•"/>
            </a:pPr>
            <a:r>
              <a:rPr lang="en-US" sz="2884" spc="187">
                <a:solidFill>
                  <a:srgbClr val="FFFFFF"/>
                </a:solidFill>
                <a:latin typeface="Poppins"/>
              </a:rPr>
              <a:t>Age eligibility is established on January 1st of the current year.</a:t>
            </a:r>
          </a:p>
          <a:p>
            <a:pPr algn="l">
              <a:lnSpc>
                <a:spcPts val="4037"/>
              </a:lnSpc>
            </a:pPr>
          </a:p>
          <a:p>
            <a:pPr algn="l" marL="622673" indent="-311336" lvl="1">
              <a:lnSpc>
                <a:spcPts val="4037"/>
              </a:lnSpc>
              <a:buFont typeface="Arial"/>
              <a:buChar char="•"/>
            </a:pPr>
            <a:r>
              <a:rPr lang="en-US" sz="2884" spc="187">
                <a:solidFill>
                  <a:srgbClr val="FFFFFF"/>
                </a:solidFill>
                <a:latin typeface="Poppins"/>
              </a:rPr>
              <a:t>To participate in a Presentation competition, the youth must be eight years of age on January 1st of the current year and not have had his/her 19th birthday before January 1st of the current year. </a:t>
            </a:r>
          </a:p>
          <a:p>
            <a:pPr algn="l">
              <a:lnSpc>
                <a:spcPts val="4037"/>
              </a:lnSpc>
            </a:pPr>
          </a:p>
          <a:p>
            <a:pPr algn="l" marL="622673" indent="-311336" lvl="1">
              <a:lnSpc>
                <a:spcPts val="4037"/>
              </a:lnSpc>
              <a:buFont typeface="Arial"/>
              <a:buChar char="•"/>
            </a:pPr>
            <a:r>
              <a:rPr lang="en-US" sz="2884" spc="187">
                <a:solidFill>
                  <a:srgbClr val="FFFFFF"/>
                </a:solidFill>
                <a:latin typeface="Poppins"/>
              </a:rPr>
              <a:t>Youth must be present to compete.</a:t>
            </a:r>
          </a:p>
          <a:p>
            <a:pPr algn="l">
              <a:lnSpc>
                <a:spcPts val="4037"/>
              </a:lnSpc>
            </a:pPr>
          </a:p>
          <a:p>
            <a:pPr algn="l">
              <a:lnSpc>
                <a:spcPts val="4037"/>
              </a:lnSpc>
              <a:spcBef>
                <a:spcPct val="0"/>
              </a:spcBef>
            </a:pPr>
          </a:p>
        </p:txBody>
      </p:sp>
      <p:grpSp>
        <p:nvGrpSpPr>
          <p:cNvPr name="Group 10" id="10"/>
          <p:cNvGrpSpPr/>
          <p:nvPr/>
        </p:nvGrpSpPr>
        <p:grpSpPr>
          <a:xfrm rot="0">
            <a:off x="0" y="9258300"/>
            <a:ext cx="1028700" cy="1028700"/>
            <a:chOff x="0" y="0"/>
            <a:chExt cx="270933" cy="270933"/>
          </a:xfrm>
        </p:grpSpPr>
        <p:sp>
          <p:nvSpPr>
            <p:cNvPr name="Freeform 11" id="11"/>
            <p:cNvSpPr/>
            <p:nvPr/>
          </p:nvSpPr>
          <p:spPr>
            <a:xfrm flipH="false" flipV="false" rot="0">
              <a:off x="0" y="0"/>
              <a:ext cx="270933" cy="270933"/>
            </a:xfrm>
            <a:custGeom>
              <a:avLst/>
              <a:gdLst/>
              <a:ahLst/>
              <a:cxnLst/>
              <a:rect r="r" b="b" t="t" l="l"/>
              <a:pathLst>
                <a:path h="270933" w="270933">
                  <a:moveTo>
                    <a:pt x="0" y="0"/>
                  </a:moveTo>
                  <a:lnTo>
                    <a:pt x="270933" y="0"/>
                  </a:lnTo>
                  <a:lnTo>
                    <a:pt x="270933" y="270933"/>
                  </a:lnTo>
                  <a:lnTo>
                    <a:pt x="0" y="270933"/>
                  </a:lnTo>
                  <a:close/>
                </a:path>
              </a:pathLst>
            </a:custGeom>
            <a:solidFill>
              <a:srgbClr val="1B9461"/>
            </a:solidFill>
            <a:ln cap="sq">
              <a:noFill/>
              <a:prstDash val="solid"/>
              <a:miter/>
            </a:ln>
          </p:spPr>
        </p:sp>
        <p:sp>
          <p:nvSpPr>
            <p:cNvPr name="TextBox 12" id="12"/>
            <p:cNvSpPr txBox="true"/>
            <p:nvPr/>
          </p:nvSpPr>
          <p:spPr>
            <a:xfrm>
              <a:off x="0" y="-57150"/>
              <a:ext cx="270933" cy="328083"/>
            </a:xfrm>
            <a:prstGeom prst="rect">
              <a:avLst/>
            </a:prstGeom>
          </p:spPr>
          <p:txBody>
            <a:bodyPr anchor="ctr" rtlCol="false" tIns="50800" lIns="50800" bIns="50800" rIns="50800"/>
            <a:lstStyle/>
            <a:p>
              <a:pPr algn="ctr">
                <a:lnSpc>
                  <a:spcPts val="2659"/>
                </a:lnSpc>
              </a:pPr>
            </a:p>
          </p:txBody>
        </p:sp>
      </p:grpSp>
      <p:sp>
        <p:nvSpPr>
          <p:cNvPr name="AutoShape 13" id="13"/>
          <p:cNvSpPr/>
          <p:nvPr/>
        </p:nvSpPr>
        <p:spPr>
          <a:xfrm>
            <a:off x="1723107" y="9277350"/>
            <a:ext cx="14479624" cy="0"/>
          </a:xfrm>
          <a:prstGeom prst="line">
            <a:avLst/>
          </a:prstGeom>
          <a:ln cap="flat" w="38100">
            <a:solidFill>
              <a:srgbClr val="FFFFFF"/>
            </a:solidFill>
            <a:prstDash val="solid"/>
            <a:headEnd type="none" len="sm" w="sm"/>
            <a:tailEnd type="none" len="sm" w="sm"/>
          </a:ln>
        </p:spPr>
      </p:sp>
      <p:sp>
        <p:nvSpPr>
          <p:cNvPr name="AutoShape 14" id="14"/>
          <p:cNvSpPr/>
          <p:nvPr/>
        </p:nvSpPr>
        <p:spPr>
          <a:xfrm flipH="true">
            <a:off x="17240250" y="4606903"/>
            <a:ext cx="0" cy="3710908"/>
          </a:xfrm>
          <a:prstGeom prst="line">
            <a:avLst/>
          </a:prstGeom>
          <a:ln cap="flat" w="38100">
            <a:solidFill>
              <a:srgbClr val="FFFFFF"/>
            </a:solidFill>
            <a:prstDash val="solid"/>
            <a:headEnd type="none" len="sm" w="sm"/>
            <a:tailEnd type="none" len="sm" w="sm"/>
          </a:ln>
        </p:spPr>
      </p:sp>
      <p:sp>
        <p:nvSpPr>
          <p:cNvPr name="AutoShape 15" id="15"/>
          <p:cNvSpPr/>
          <p:nvPr/>
        </p:nvSpPr>
        <p:spPr>
          <a:xfrm>
            <a:off x="1723107" y="2460438"/>
            <a:ext cx="903745" cy="0"/>
          </a:xfrm>
          <a:prstGeom prst="line">
            <a:avLst/>
          </a:prstGeom>
          <a:ln cap="flat" w="238125">
            <a:solidFill>
              <a:srgbClr val="1B9461"/>
            </a:solidFill>
            <a:prstDash val="solid"/>
            <a:headEnd type="none" len="sm" w="sm"/>
            <a:tailEnd type="none" len="sm" w="sm"/>
          </a:ln>
        </p:spPr>
      </p:sp>
      <p:sp>
        <p:nvSpPr>
          <p:cNvPr name="TextBox 16" id="16"/>
          <p:cNvSpPr txBox="true"/>
          <p:nvPr/>
        </p:nvSpPr>
        <p:spPr>
          <a:xfrm rot="0">
            <a:off x="1643812" y="670750"/>
            <a:ext cx="14558919" cy="1018479"/>
          </a:xfrm>
          <a:prstGeom prst="rect">
            <a:avLst/>
          </a:prstGeom>
        </p:spPr>
        <p:txBody>
          <a:bodyPr anchor="t" rtlCol="false" tIns="0" lIns="0" bIns="0" rIns="0">
            <a:spAutoFit/>
          </a:bodyPr>
          <a:lstStyle/>
          <a:p>
            <a:pPr algn="l">
              <a:lnSpc>
                <a:spcPts val="7913"/>
              </a:lnSpc>
              <a:spcBef>
                <a:spcPct val="0"/>
              </a:spcBef>
            </a:pPr>
            <a:r>
              <a:rPr lang="en-US" sz="5652" spc="367">
                <a:solidFill>
                  <a:srgbClr val="FFFFFF"/>
                </a:solidFill>
                <a:latin typeface="Poppins Bold"/>
              </a:rPr>
              <a:t>Rules &amp; Guidelines</a:t>
            </a:r>
          </a:p>
        </p:txBody>
      </p:sp>
      <p:sp>
        <p:nvSpPr>
          <p:cNvPr name="Freeform 17" id="17"/>
          <p:cNvSpPr/>
          <p:nvPr/>
        </p:nvSpPr>
        <p:spPr>
          <a:xfrm flipH="false" flipV="false" rot="5324316">
            <a:off x="14890109" y="-3175249"/>
            <a:ext cx="6662432" cy="5614266"/>
          </a:xfrm>
          <a:custGeom>
            <a:avLst/>
            <a:gdLst/>
            <a:ahLst/>
            <a:cxnLst/>
            <a:rect r="r" b="b" t="t" l="l"/>
            <a:pathLst>
              <a:path h="5614266" w="6662432">
                <a:moveTo>
                  <a:pt x="0" y="0"/>
                </a:moveTo>
                <a:lnTo>
                  <a:pt x="6662432" y="0"/>
                </a:lnTo>
                <a:lnTo>
                  <a:pt x="6662432" y="5614266"/>
                </a:lnTo>
                <a:lnTo>
                  <a:pt x="0" y="561426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8" id="18"/>
          <p:cNvGrpSpPr/>
          <p:nvPr/>
        </p:nvGrpSpPr>
        <p:grpSpPr>
          <a:xfrm rot="0">
            <a:off x="16481007" y="1073135"/>
            <a:ext cx="1514312" cy="1301362"/>
            <a:chOff x="0" y="0"/>
            <a:chExt cx="812800" cy="698500"/>
          </a:xfrm>
        </p:grpSpPr>
        <p:sp>
          <p:nvSpPr>
            <p:cNvPr name="Freeform 19" id="19"/>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1B9461"/>
            </a:solidFill>
          </p:spPr>
        </p:sp>
        <p:sp>
          <p:nvSpPr>
            <p:cNvPr name="TextBox 20" id="20"/>
            <p:cNvSpPr txBox="true"/>
            <p:nvPr/>
          </p:nvSpPr>
          <p:spPr>
            <a:xfrm>
              <a:off x="114300" y="-57150"/>
              <a:ext cx="584200" cy="755650"/>
            </a:xfrm>
            <a:prstGeom prst="rect">
              <a:avLst/>
            </a:prstGeom>
          </p:spPr>
          <p:txBody>
            <a:bodyPr anchor="ctr" rtlCol="false" tIns="50800" lIns="50800" bIns="50800" rIns="50800"/>
            <a:lstStyle/>
            <a:p>
              <a:pPr algn="ctr">
                <a:lnSpc>
                  <a:spcPts val="2659"/>
                </a:lnSpc>
              </a:pPr>
            </a:p>
          </p:txBody>
        </p:sp>
      </p:gr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bg>
      <p:bgPr>
        <a:solidFill>
          <a:srgbClr val="222222"/>
        </a:solidFill>
      </p:bgPr>
    </p:bg>
    <p:spTree>
      <p:nvGrpSpPr>
        <p:cNvPr id="1" name=""/>
        <p:cNvGrpSpPr/>
        <p:nvPr/>
      </p:nvGrpSpPr>
      <p:grpSpPr>
        <a:xfrm>
          <a:off x="0" y="0"/>
          <a:ext cx="0" cy="0"/>
          <a:chOff x="0" y="0"/>
          <a:chExt cx="0" cy="0"/>
        </a:xfrm>
      </p:grpSpPr>
      <p:grpSp>
        <p:nvGrpSpPr>
          <p:cNvPr name="Group 2" id="2"/>
          <p:cNvGrpSpPr/>
          <p:nvPr/>
        </p:nvGrpSpPr>
        <p:grpSpPr>
          <a:xfrm rot="0">
            <a:off x="0" y="0"/>
            <a:ext cx="1028700" cy="1771441"/>
            <a:chOff x="0" y="0"/>
            <a:chExt cx="270933" cy="466552"/>
          </a:xfrm>
        </p:grpSpPr>
        <p:sp>
          <p:nvSpPr>
            <p:cNvPr name="Freeform 3" id="3"/>
            <p:cNvSpPr/>
            <p:nvPr/>
          </p:nvSpPr>
          <p:spPr>
            <a:xfrm flipH="false" flipV="false" rot="0">
              <a:off x="0" y="0"/>
              <a:ext cx="270933" cy="466552"/>
            </a:xfrm>
            <a:custGeom>
              <a:avLst/>
              <a:gdLst/>
              <a:ahLst/>
              <a:cxnLst/>
              <a:rect r="r" b="b" t="t" l="l"/>
              <a:pathLst>
                <a:path h="466552" w="270933">
                  <a:moveTo>
                    <a:pt x="0" y="0"/>
                  </a:moveTo>
                  <a:lnTo>
                    <a:pt x="270933" y="0"/>
                  </a:lnTo>
                  <a:lnTo>
                    <a:pt x="270933" y="466552"/>
                  </a:lnTo>
                  <a:lnTo>
                    <a:pt x="0" y="466552"/>
                  </a:lnTo>
                  <a:close/>
                </a:path>
              </a:pathLst>
            </a:custGeom>
            <a:solidFill>
              <a:srgbClr val="1B9461"/>
            </a:solidFill>
          </p:spPr>
        </p:sp>
        <p:sp>
          <p:nvSpPr>
            <p:cNvPr name="TextBox 4" id="4"/>
            <p:cNvSpPr txBox="true"/>
            <p:nvPr/>
          </p:nvSpPr>
          <p:spPr>
            <a:xfrm>
              <a:off x="0" y="-57150"/>
              <a:ext cx="270933" cy="523702"/>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0" y="8088569"/>
            <a:ext cx="1028700" cy="1169731"/>
            <a:chOff x="0" y="0"/>
            <a:chExt cx="270933" cy="308077"/>
          </a:xfrm>
        </p:grpSpPr>
        <p:sp>
          <p:nvSpPr>
            <p:cNvPr name="Freeform 6" id="6"/>
            <p:cNvSpPr/>
            <p:nvPr/>
          </p:nvSpPr>
          <p:spPr>
            <a:xfrm flipH="false" flipV="false" rot="0">
              <a:off x="0" y="0"/>
              <a:ext cx="270933" cy="308077"/>
            </a:xfrm>
            <a:custGeom>
              <a:avLst/>
              <a:gdLst/>
              <a:ahLst/>
              <a:cxnLst/>
              <a:rect r="r" b="b" t="t" l="l"/>
              <a:pathLst>
                <a:path h="308077" w="270933">
                  <a:moveTo>
                    <a:pt x="0" y="0"/>
                  </a:moveTo>
                  <a:lnTo>
                    <a:pt x="270933" y="0"/>
                  </a:lnTo>
                  <a:lnTo>
                    <a:pt x="270933" y="308077"/>
                  </a:lnTo>
                  <a:lnTo>
                    <a:pt x="0" y="308077"/>
                  </a:lnTo>
                  <a:close/>
                </a:path>
              </a:pathLst>
            </a:custGeom>
            <a:solidFill>
              <a:srgbClr val="F3F4F5">
                <a:alpha val="17647"/>
              </a:srgbClr>
            </a:solidFill>
            <a:ln cap="sq">
              <a:noFill/>
              <a:prstDash val="solid"/>
              <a:miter/>
            </a:ln>
          </p:spPr>
        </p:sp>
        <p:sp>
          <p:nvSpPr>
            <p:cNvPr name="TextBox 7" id="7"/>
            <p:cNvSpPr txBox="true"/>
            <p:nvPr/>
          </p:nvSpPr>
          <p:spPr>
            <a:xfrm>
              <a:off x="0" y="-57150"/>
              <a:ext cx="270933" cy="365227"/>
            </a:xfrm>
            <a:prstGeom prst="rect">
              <a:avLst/>
            </a:prstGeom>
          </p:spPr>
          <p:txBody>
            <a:bodyPr anchor="ctr" rtlCol="false" tIns="50800" lIns="50800" bIns="50800" rIns="50800"/>
            <a:lstStyle/>
            <a:p>
              <a:pPr algn="ctr" marL="0" indent="0" lvl="0">
                <a:lnSpc>
                  <a:spcPts val="2659"/>
                </a:lnSpc>
                <a:spcBef>
                  <a:spcPct val="0"/>
                </a:spcBef>
              </a:pPr>
            </a:p>
          </p:txBody>
        </p:sp>
      </p:grpSp>
      <p:sp>
        <p:nvSpPr>
          <p:cNvPr name="Freeform 8" id="8"/>
          <p:cNvSpPr/>
          <p:nvPr/>
        </p:nvSpPr>
        <p:spPr>
          <a:xfrm flipH="false" flipV="false" rot="0">
            <a:off x="16780649" y="8885345"/>
            <a:ext cx="919202" cy="745910"/>
          </a:xfrm>
          <a:custGeom>
            <a:avLst/>
            <a:gdLst/>
            <a:ahLst/>
            <a:cxnLst/>
            <a:rect r="r" b="b" t="t" l="l"/>
            <a:pathLst>
              <a:path h="745910" w="919202">
                <a:moveTo>
                  <a:pt x="0" y="0"/>
                </a:moveTo>
                <a:lnTo>
                  <a:pt x="919202" y="0"/>
                </a:lnTo>
                <a:lnTo>
                  <a:pt x="919202" y="745910"/>
                </a:lnTo>
                <a:lnTo>
                  <a:pt x="0" y="74591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9" id="9"/>
          <p:cNvSpPr txBox="true"/>
          <p:nvPr/>
        </p:nvSpPr>
        <p:spPr>
          <a:xfrm rot="0">
            <a:off x="1966137" y="2893825"/>
            <a:ext cx="11950297" cy="6606883"/>
          </a:xfrm>
          <a:prstGeom prst="rect">
            <a:avLst/>
          </a:prstGeom>
        </p:spPr>
        <p:txBody>
          <a:bodyPr anchor="t" rtlCol="false" tIns="0" lIns="0" bIns="0" rIns="0">
            <a:spAutoFit/>
          </a:bodyPr>
          <a:lstStyle/>
          <a:p>
            <a:pPr algn="l" marL="622673" indent="-311336" lvl="1">
              <a:lnSpc>
                <a:spcPts val="4037"/>
              </a:lnSpc>
              <a:buFont typeface="Arial"/>
              <a:buChar char="•"/>
            </a:pPr>
            <a:r>
              <a:rPr lang="en-US" sz="2884" spc="187">
                <a:solidFill>
                  <a:srgbClr val="FFFFFF"/>
                </a:solidFill>
                <a:latin typeface="Poppins"/>
              </a:rPr>
              <a:t>Identified in the 4-H Awards Handbook (Pages 12 – 13)</a:t>
            </a:r>
          </a:p>
          <a:p>
            <a:pPr algn="l" marL="1245345" indent="-415115" lvl="2">
              <a:lnSpc>
                <a:spcPts val="4037"/>
              </a:lnSpc>
              <a:buFont typeface="Arial"/>
              <a:buChar char="⚬"/>
            </a:pPr>
            <a:r>
              <a:rPr lang="en-US" sz="2884" spc="187">
                <a:solidFill>
                  <a:srgbClr val="FFFFFF"/>
                </a:solidFill>
                <a:latin typeface="Poppins"/>
              </a:rPr>
              <a:t>5 minutes minimum and a maximum of 12 minutes. </a:t>
            </a:r>
          </a:p>
          <a:p>
            <a:pPr algn="l" marL="1245345" indent="-415115" lvl="2">
              <a:lnSpc>
                <a:spcPts val="4037"/>
              </a:lnSpc>
              <a:buFont typeface="Arial"/>
              <a:buChar char="⚬"/>
            </a:pPr>
            <a:r>
              <a:rPr lang="en-US" sz="2884" spc="187">
                <a:solidFill>
                  <a:srgbClr val="FFFFFF"/>
                </a:solidFill>
                <a:latin typeface="Poppins"/>
              </a:rPr>
              <a:t>Exceptions are as follows: </a:t>
            </a:r>
          </a:p>
          <a:p>
            <a:pPr algn="l" marL="1245345" indent="-415115" lvl="2">
              <a:lnSpc>
                <a:spcPts val="4037"/>
              </a:lnSpc>
              <a:buFont typeface="Arial"/>
              <a:buChar char="⚬"/>
            </a:pPr>
            <a:r>
              <a:rPr lang="en-US" sz="2884" spc="187">
                <a:solidFill>
                  <a:srgbClr val="FFFFFF"/>
                </a:solidFill>
                <a:latin typeface="Poppins"/>
              </a:rPr>
              <a:t>Public Speaking (5-7 minutes); </a:t>
            </a:r>
          </a:p>
          <a:p>
            <a:pPr algn="l" marL="1245345" indent="-415115" lvl="2">
              <a:lnSpc>
                <a:spcPts val="4037"/>
              </a:lnSpc>
              <a:buFont typeface="Arial"/>
              <a:buChar char="⚬"/>
            </a:pPr>
            <a:r>
              <a:rPr lang="en-US" sz="2884" spc="187">
                <a:solidFill>
                  <a:srgbClr val="FFFFFF"/>
                </a:solidFill>
                <a:latin typeface="Poppins"/>
              </a:rPr>
              <a:t>Chicken Barbecue (2 hours); Turkey Barbecue (2 hours); Pork Cookery (2 hours); Beef C</a:t>
            </a:r>
            <a:r>
              <a:rPr lang="en-US" sz="2884" spc="187">
                <a:solidFill>
                  <a:srgbClr val="FFFFFF"/>
                </a:solidFill>
                <a:latin typeface="Poppins"/>
              </a:rPr>
              <a:t>har-Grill (2 hours); Seafood (2 hours)</a:t>
            </a:r>
          </a:p>
          <a:p>
            <a:pPr algn="l" marL="1245345" indent="-415115" lvl="2">
              <a:lnSpc>
                <a:spcPts val="4037"/>
              </a:lnSpc>
              <a:buFont typeface="Arial"/>
              <a:buChar char="⚬"/>
            </a:pPr>
            <a:r>
              <a:rPr lang="en-US" sz="2884" spc="187">
                <a:solidFill>
                  <a:srgbClr val="FFFFFF"/>
                </a:solidFill>
                <a:latin typeface="Poppins"/>
              </a:rPr>
              <a:t>Horse - outlined on next slide</a:t>
            </a:r>
          </a:p>
          <a:p>
            <a:pPr algn="l">
              <a:lnSpc>
                <a:spcPts val="4037"/>
              </a:lnSpc>
            </a:pPr>
          </a:p>
          <a:p>
            <a:pPr algn="l">
              <a:lnSpc>
                <a:spcPts val="4037"/>
              </a:lnSpc>
            </a:pPr>
            <a:r>
              <a:rPr lang="en-US" sz="2884" spc="187">
                <a:solidFill>
                  <a:srgbClr val="FFFFFF"/>
                </a:solidFill>
                <a:latin typeface="Poppins"/>
              </a:rPr>
              <a:t>Time limits will play a role in ranking presentations, so stress the importance of staying within the limits.</a:t>
            </a:r>
            <a:r>
              <a:rPr lang="en-US" sz="2884" spc="187">
                <a:solidFill>
                  <a:srgbClr val="FFFFFF"/>
                </a:solidFill>
                <a:latin typeface="Poppins"/>
              </a:rPr>
              <a:t> </a:t>
            </a:r>
          </a:p>
          <a:p>
            <a:pPr algn="l">
              <a:lnSpc>
                <a:spcPts val="4037"/>
              </a:lnSpc>
            </a:pPr>
          </a:p>
          <a:p>
            <a:pPr algn="l">
              <a:lnSpc>
                <a:spcPts val="4037"/>
              </a:lnSpc>
              <a:spcBef>
                <a:spcPct val="0"/>
              </a:spcBef>
            </a:pPr>
          </a:p>
        </p:txBody>
      </p:sp>
      <p:grpSp>
        <p:nvGrpSpPr>
          <p:cNvPr name="Group 10" id="10"/>
          <p:cNvGrpSpPr/>
          <p:nvPr/>
        </p:nvGrpSpPr>
        <p:grpSpPr>
          <a:xfrm rot="0">
            <a:off x="0" y="9258300"/>
            <a:ext cx="1028700" cy="1028700"/>
            <a:chOff x="0" y="0"/>
            <a:chExt cx="270933" cy="270933"/>
          </a:xfrm>
        </p:grpSpPr>
        <p:sp>
          <p:nvSpPr>
            <p:cNvPr name="Freeform 11" id="11"/>
            <p:cNvSpPr/>
            <p:nvPr/>
          </p:nvSpPr>
          <p:spPr>
            <a:xfrm flipH="false" flipV="false" rot="0">
              <a:off x="0" y="0"/>
              <a:ext cx="270933" cy="270933"/>
            </a:xfrm>
            <a:custGeom>
              <a:avLst/>
              <a:gdLst/>
              <a:ahLst/>
              <a:cxnLst/>
              <a:rect r="r" b="b" t="t" l="l"/>
              <a:pathLst>
                <a:path h="270933" w="270933">
                  <a:moveTo>
                    <a:pt x="0" y="0"/>
                  </a:moveTo>
                  <a:lnTo>
                    <a:pt x="270933" y="0"/>
                  </a:lnTo>
                  <a:lnTo>
                    <a:pt x="270933" y="270933"/>
                  </a:lnTo>
                  <a:lnTo>
                    <a:pt x="0" y="270933"/>
                  </a:lnTo>
                  <a:close/>
                </a:path>
              </a:pathLst>
            </a:custGeom>
            <a:solidFill>
              <a:srgbClr val="1B9461"/>
            </a:solidFill>
            <a:ln cap="sq">
              <a:noFill/>
              <a:prstDash val="solid"/>
              <a:miter/>
            </a:ln>
          </p:spPr>
        </p:sp>
        <p:sp>
          <p:nvSpPr>
            <p:cNvPr name="TextBox 12" id="12"/>
            <p:cNvSpPr txBox="true"/>
            <p:nvPr/>
          </p:nvSpPr>
          <p:spPr>
            <a:xfrm>
              <a:off x="0" y="-57150"/>
              <a:ext cx="270933" cy="328083"/>
            </a:xfrm>
            <a:prstGeom prst="rect">
              <a:avLst/>
            </a:prstGeom>
          </p:spPr>
          <p:txBody>
            <a:bodyPr anchor="ctr" rtlCol="false" tIns="50800" lIns="50800" bIns="50800" rIns="50800"/>
            <a:lstStyle/>
            <a:p>
              <a:pPr algn="ctr">
                <a:lnSpc>
                  <a:spcPts val="2659"/>
                </a:lnSpc>
              </a:pPr>
            </a:p>
          </p:txBody>
        </p:sp>
      </p:grpSp>
      <p:sp>
        <p:nvSpPr>
          <p:cNvPr name="AutoShape 13" id="13"/>
          <p:cNvSpPr/>
          <p:nvPr/>
        </p:nvSpPr>
        <p:spPr>
          <a:xfrm>
            <a:off x="1723107" y="9277350"/>
            <a:ext cx="14479624" cy="0"/>
          </a:xfrm>
          <a:prstGeom prst="line">
            <a:avLst/>
          </a:prstGeom>
          <a:ln cap="flat" w="38100">
            <a:solidFill>
              <a:srgbClr val="FFFFFF"/>
            </a:solidFill>
            <a:prstDash val="solid"/>
            <a:headEnd type="none" len="sm" w="sm"/>
            <a:tailEnd type="none" len="sm" w="sm"/>
          </a:ln>
        </p:spPr>
      </p:sp>
      <p:sp>
        <p:nvSpPr>
          <p:cNvPr name="AutoShape 14" id="14"/>
          <p:cNvSpPr/>
          <p:nvPr/>
        </p:nvSpPr>
        <p:spPr>
          <a:xfrm flipH="true">
            <a:off x="17240250" y="4606903"/>
            <a:ext cx="0" cy="3710908"/>
          </a:xfrm>
          <a:prstGeom prst="line">
            <a:avLst/>
          </a:prstGeom>
          <a:ln cap="flat" w="38100">
            <a:solidFill>
              <a:srgbClr val="FFFFFF"/>
            </a:solidFill>
            <a:prstDash val="solid"/>
            <a:headEnd type="none" len="sm" w="sm"/>
            <a:tailEnd type="none" len="sm" w="sm"/>
          </a:ln>
        </p:spPr>
      </p:sp>
      <p:sp>
        <p:nvSpPr>
          <p:cNvPr name="AutoShape 15" id="15"/>
          <p:cNvSpPr/>
          <p:nvPr/>
        </p:nvSpPr>
        <p:spPr>
          <a:xfrm>
            <a:off x="1723107" y="2460438"/>
            <a:ext cx="903745" cy="0"/>
          </a:xfrm>
          <a:prstGeom prst="line">
            <a:avLst/>
          </a:prstGeom>
          <a:ln cap="flat" w="238125">
            <a:solidFill>
              <a:srgbClr val="1B9461"/>
            </a:solidFill>
            <a:prstDash val="solid"/>
            <a:headEnd type="none" len="sm" w="sm"/>
            <a:tailEnd type="none" len="sm" w="sm"/>
          </a:ln>
        </p:spPr>
      </p:sp>
      <p:sp>
        <p:nvSpPr>
          <p:cNvPr name="TextBox 16" id="16"/>
          <p:cNvSpPr txBox="true"/>
          <p:nvPr/>
        </p:nvSpPr>
        <p:spPr>
          <a:xfrm rot="0">
            <a:off x="1723107" y="900442"/>
            <a:ext cx="8118627" cy="1051500"/>
          </a:xfrm>
          <a:prstGeom prst="rect">
            <a:avLst/>
          </a:prstGeom>
        </p:spPr>
        <p:txBody>
          <a:bodyPr anchor="t" rtlCol="false" tIns="0" lIns="0" bIns="0" rIns="0">
            <a:spAutoFit/>
          </a:bodyPr>
          <a:lstStyle/>
          <a:p>
            <a:pPr algn="l">
              <a:lnSpc>
                <a:spcPts val="8193"/>
              </a:lnSpc>
              <a:spcBef>
                <a:spcPct val="0"/>
              </a:spcBef>
            </a:pPr>
            <a:r>
              <a:rPr lang="en-US" sz="5852" spc="380">
                <a:solidFill>
                  <a:srgbClr val="FFFFFF"/>
                </a:solidFill>
                <a:latin typeface="Poppins Bold"/>
              </a:rPr>
              <a:t>Time Limits</a:t>
            </a:r>
          </a:p>
        </p:txBody>
      </p:sp>
      <p:sp>
        <p:nvSpPr>
          <p:cNvPr name="Freeform 17" id="17"/>
          <p:cNvSpPr/>
          <p:nvPr/>
        </p:nvSpPr>
        <p:spPr>
          <a:xfrm flipH="false" flipV="false" rot="5324316">
            <a:off x="14890109" y="-3175249"/>
            <a:ext cx="6662432" cy="5614266"/>
          </a:xfrm>
          <a:custGeom>
            <a:avLst/>
            <a:gdLst/>
            <a:ahLst/>
            <a:cxnLst/>
            <a:rect r="r" b="b" t="t" l="l"/>
            <a:pathLst>
              <a:path h="5614266" w="6662432">
                <a:moveTo>
                  <a:pt x="0" y="0"/>
                </a:moveTo>
                <a:lnTo>
                  <a:pt x="6662432" y="0"/>
                </a:lnTo>
                <a:lnTo>
                  <a:pt x="6662432" y="5614266"/>
                </a:lnTo>
                <a:lnTo>
                  <a:pt x="0" y="561426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8" id="18"/>
          <p:cNvGrpSpPr/>
          <p:nvPr/>
        </p:nvGrpSpPr>
        <p:grpSpPr>
          <a:xfrm rot="0">
            <a:off x="16481007" y="1073135"/>
            <a:ext cx="1514312" cy="1301362"/>
            <a:chOff x="0" y="0"/>
            <a:chExt cx="812800" cy="698500"/>
          </a:xfrm>
        </p:grpSpPr>
        <p:sp>
          <p:nvSpPr>
            <p:cNvPr name="Freeform 19" id="19"/>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1B9461"/>
            </a:solidFill>
          </p:spPr>
        </p:sp>
        <p:sp>
          <p:nvSpPr>
            <p:cNvPr name="TextBox 20" id="20"/>
            <p:cNvSpPr txBox="true"/>
            <p:nvPr/>
          </p:nvSpPr>
          <p:spPr>
            <a:xfrm>
              <a:off x="114300" y="-57150"/>
              <a:ext cx="584200" cy="755650"/>
            </a:xfrm>
            <a:prstGeom prst="rect">
              <a:avLst/>
            </a:prstGeom>
          </p:spPr>
          <p:txBody>
            <a:bodyPr anchor="ctr" rtlCol="false" tIns="50800" lIns="50800" bIns="50800" rIns="50800"/>
            <a:lstStyle/>
            <a:p>
              <a:pPr algn="ctr">
                <a:lnSpc>
                  <a:spcPts val="2659"/>
                </a:lnSpc>
              </a:pPr>
            </a:p>
          </p:txBody>
        </p:sp>
      </p:gr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bg>
      <p:bgPr>
        <a:solidFill>
          <a:srgbClr val="222222"/>
        </a:solidFill>
      </p:bgPr>
    </p:bg>
    <p:spTree>
      <p:nvGrpSpPr>
        <p:cNvPr id="1" name=""/>
        <p:cNvGrpSpPr/>
        <p:nvPr/>
      </p:nvGrpSpPr>
      <p:grpSpPr>
        <a:xfrm>
          <a:off x="0" y="0"/>
          <a:ext cx="0" cy="0"/>
          <a:chOff x="0" y="0"/>
          <a:chExt cx="0" cy="0"/>
        </a:xfrm>
      </p:grpSpPr>
      <p:grpSp>
        <p:nvGrpSpPr>
          <p:cNvPr name="Group 2" id="2"/>
          <p:cNvGrpSpPr/>
          <p:nvPr/>
        </p:nvGrpSpPr>
        <p:grpSpPr>
          <a:xfrm rot="0">
            <a:off x="0" y="0"/>
            <a:ext cx="1028700" cy="1771441"/>
            <a:chOff x="0" y="0"/>
            <a:chExt cx="270933" cy="466552"/>
          </a:xfrm>
        </p:grpSpPr>
        <p:sp>
          <p:nvSpPr>
            <p:cNvPr name="Freeform 3" id="3"/>
            <p:cNvSpPr/>
            <p:nvPr/>
          </p:nvSpPr>
          <p:spPr>
            <a:xfrm flipH="false" flipV="false" rot="0">
              <a:off x="0" y="0"/>
              <a:ext cx="270933" cy="466552"/>
            </a:xfrm>
            <a:custGeom>
              <a:avLst/>
              <a:gdLst/>
              <a:ahLst/>
              <a:cxnLst/>
              <a:rect r="r" b="b" t="t" l="l"/>
              <a:pathLst>
                <a:path h="466552" w="270933">
                  <a:moveTo>
                    <a:pt x="0" y="0"/>
                  </a:moveTo>
                  <a:lnTo>
                    <a:pt x="270933" y="0"/>
                  </a:lnTo>
                  <a:lnTo>
                    <a:pt x="270933" y="466552"/>
                  </a:lnTo>
                  <a:lnTo>
                    <a:pt x="0" y="466552"/>
                  </a:lnTo>
                  <a:close/>
                </a:path>
              </a:pathLst>
            </a:custGeom>
            <a:solidFill>
              <a:srgbClr val="1B9461"/>
            </a:solidFill>
          </p:spPr>
        </p:sp>
        <p:sp>
          <p:nvSpPr>
            <p:cNvPr name="TextBox 4" id="4"/>
            <p:cNvSpPr txBox="true"/>
            <p:nvPr/>
          </p:nvSpPr>
          <p:spPr>
            <a:xfrm>
              <a:off x="0" y="-57150"/>
              <a:ext cx="270933" cy="523702"/>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0" y="8088569"/>
            <a:ext cx="1028700" cy="1169731"/>
            <a:chOff x="0" y="0"/>
            <a:chExt cx="270933" cy="308077"/>
          </a:xfrm>
        </p:grpSpPr>
        <p:sp>
          <p:nvSpPr>
            <p:cNvPr name="Freeform 6" id="6"/>
            <p:cNvSpPr/>
            <p:nvPr/>
          </p:nvSpPr>
          <p:spPr>
            <a:xfrm flipH="false" flipV="false" rot="0">
              <a:off x="0" y="0"/>
              <a:ext cx="270933" cy="308077"/>
            </a:xfrm>
            <a:custGeom>
              <a:avLst/>
              <a:gdLst/>
              <a:ahLst/>
              <a:cxnLst/>
              <a:rect r="r" b="b" t="t" l="l"/>
              <a:pathLst>
                <a:path h="308077" w="270933">
                  <a:moveTo>
                    <a:pt x="0" y="0"/>
                  </a:moveTo>
                  <a:lnTo>
                    <a:pt x="270933" y="0"/>
                  </a:lnTo>
                  <a:lnTo>
                    <a:pt x="270933" y="308077"/>
                  </a:lnTo>
                  <a:lnTo>
                    <a:pt x="0" y="308077"/>
                  </a:lnTo>
                  <a:close/>
                </a:path>
              </a:pathLst>
            </a:custGeom>
            <a:solidFill>
              <a:srgbClr val="F3F4F5">
                <a:alpha val="17647"/>
              </a:srgbClr>
            </a:solidFill>
            <a:ln cap="sq">
              <a:noFill/>
              <a:prstDash val="solid"/>
              <a:miter/>
            </a:ln>
          </p:spPr>
        </p:sp>
        <p:sp>
          <p:nvSpPr>
            <p:cNvPr name="TextBox 7" id="7"/>
            <p:cNvSpPr txBox="true"/>
            <p:nvPr/>
          </p:nvSpPr>
          <p:spPr>
            <a:xfrm>
              <a:off x="0" y="-57150"/>
              <a:ext cx="270933" cy="365227"/>
            </a:xfrm>
            <a:prstGeom prst="rect">
              <a:avLst/>
            </a:prstGeom>
          </p:spPr>
          <p:txBody>
            <a:bodyPr anchor="ctr" rtlCol="false" tIns="50800" lIns="50800" bIns="50800" rIns="50800"/>
            <a:lstStyle/>
            <a:p>
              <a:pPr algn="ctr" marL="0" indent="0" lvl="0">
                <a:lnSpc>
                  <a:spcPts val="2659"/>
                </a:lnSpc>
                <a:spcBef>
                  <a:spcPct val="0"/>
                </a:spcBef>
              </a:pPr>
            </a:p>
          </p:txBody>
        </p:sp>
      </p:grpSp>
      <p:sp>
        <p:nvSpPr>
          <p:cNvPr name="Freeform 8" id="8"/>
          <p:cNvSpPr/>
          <p:nvPr/>
        </p:nvSpPr>
        <p:spPr>
          <a:xfrm flipH="false" flipV="false" rot="0">
            <a:off x="16780649" y="8885345"/>
            <a:ext cx="919202" cy="745910"/>
          </a:xfrm>
          <a:custGeom>
            <a:avLst/>
            <a:gdLst/>
            <a:ahLst/>
            <a:cxnLst/>
            <a:rect r="r" b="b" t="t" l="l"/>
            <a:pathLst>
              <a:path h="745910" w="919202">
                <a:moveTo>
                  <a:pt x="0" y="0"/>
                </a:moveTo>
                <a:lnTo>
                  <a:pt x="919202" y="0"/>
                </a:lnTo>
                <a:lnTo>
                  <a:pt x="919202" y="745910"/>
                </a:lnTo>
                <a:lnTo>
                  <a:pt x="0" y="74591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9" id="9"/>
          <p:cNvSpPr txBox="true"/>
          <p:nvPr/>
        </p:nvSpPr>
        <p:spPr>
          <a:xfrm rot="0">
            <a:off x="1966137" y="2893825"/>
            <a:ext cx="11950297" cy="5082897"/>
          </a:xfrm>
          <a:prstGeom prst="rect">
            <a:avLst/>
          </a:prstGeom>
        </p:spPr>
        <p:txBody>
          <a:bodyPr anchor="t" rtlCol="false" tIns="0" lIns="0" bIns="0" rIns="0">
            <a:spAutoFit/>
          </a:bodyPr>
          <a:lstStyle/>
          <a:p>
            <a:pPr algn="l" marL="622673" indent="-311336" lvl="1">
              <a:lnSpc>
                <a:spcPts val="4037"/>
              </a:lnSpc>
              <a:buFont typeface="Arial"/>
              <a:buChar char="•"/>
            </a:pPr>
            <a:r>
              <a:rPr lang="en-US" sz="2884" spc="187">
                <a:solidFill>
                  <a:srgbClr val="FFFFFF"/>
                </a:solidFill>
                <a:latin typeface="Poppins"/>
              </a:rPr>
              <a:t>Horse, Individual 8-10, 11-13: 4-12 minutes</a:t>
            </a:r>
          </a:p>
          <a:p>
            <a:pPr algn="l" marL="622673" indent="-311336" lvl="1">
              <a:lnSpc>
                <a:spcPts val="4037"/>
              </a:lnSpc>
              <a:buFont typeface="Arial"/>
              <a:buChar char="•"/>
            </a:pPr>
            <a:r>
              <a:rPr lang="en-US" sz="2884" spc="187">
                <a:solidFill>
                  <a:srgbClr val="FFFFFF"/>
                </a:solidFill>
                <a:latin typeface="Poppins"/>
              </a:rPr>
              <a:t>Horse, Individual 14-18: 9-12 minutes</a:t>
            </a:r>
          </a:p>
          <a:p>
            <a:pPr algn="l" marL="622673" indent="-311336" lvl="1">
              <a:lnSpc>
                <a:spcPts val="4037"/>
              </a:lnSpc>
              <a:buFont typeface="Arial"/>
              <a:buChar char="•"/>
            </a:pPr>
            <a:r>
              <a:rPr lang="en-US" sz="2884" spc="187">
                <a:solidFill>
                  <a:srgbClr val="FFFFFF"/>
                </a:solidFill>
                <a:latin typeface="Poppins"/>
              </a:rPr>
              <a:t>Horse, Team 8-10, 11-13: 5-15 minutes</a:t>
            </a:r>
          </a:p>
          <a:p>
            <a:pPr algn="l" marL="622673" indent="-311336" lvl="1">
              <a:lnSpc>
                <a:spcPts val="4037"/>
              </a:lnSpc>
              <a:buFont typeface="Arial"/>
              <a:buChar char="•"/>
            </a:pPr>
            <a:r>
              <a:rPr lang="en-US" sz="2884" spc="187">
                <a:solidFill>
                  <a:srgbClr val="FFFFFF"/>
                </a:solidFill>
                <a:latin typeface="Poppins"/>
              </a:rPr>
              <a:t>Horse, Team 14-18: 10-15 minutes</a:t>
            </a:r>
          </a:p>
          <a:p>
            <a:pPr algn="l" marL="622673" indent="-311336" lvl="1">
              <a:lnSpc>
                <a:spcPts val="4037"/>
              </a:lnSpc>
              <a:buFont typeface="Arial"/>
              <a:buChar char="•"/>
            </a:pPr>
            <a:r>
              <a:rPr lang="en-US" sz="2884" spc="187">
                <a:solidFill>
                  <a:srgbClr val="FFFFFF"/>
                </a:solidFill>
                <a:latin typeface="Poppins"/>
              </a:rPr>
              <a:t>Horse Public Speaking 8-10, 11-13: 4-10 minutes</a:t>
            </a:r>
          </a:p>
          <a:p>
            <a:pPr algn="l" marL="622673" indent="-311336" lvl="1">
              <a:lnSpc>
                <a:spcPts val="4037"/>
              </a:lnSpc>
              <a:buFont typeface="Arial"/>
              <a:buChar char="•"/>
            </a:pPr>
            <a:r>
              <a:rPr lang="en-US" sz="2884" spc="187">
                <a:solidFill>
                  <a:srgbClr val="FFFFFF"/>
                </a:solidFill>
                <a:latin typeface="Poppins"/>
              </a:rPr>
              <a:t>Horse Public Speaking, 14-18: 8-10 minutes. </a:t>
            </a:r>
          </a:p>
          <a:p>
            <a:pPr algn="l" marL="1245345" indent="-415115" lvl="2">
              <a:lnSpc>
                <a:spcPts val="4037"/>
              </a:lnSpc>
              <a:buFont typeface="Arial"/>
              <a:buChar char="⚬"/>
            </a:pPr>
            <a:r>
              <a:rPr lang="en-US" sz="2884" spc="187">
                <a:solidFill>
                  <a:srgbClr val="FFFFFF"/>
                </a:solidFill>
                <a:latin typeface="Poppins"/>
              </a:rPr>
              <a:t>One point is deducted per judge for each minute under or over time limits.</a:t>
            </a:r>
          </a:p>
          <a:p>
            <a:pPr algn="l">
              <a:lnSpc>
                <a:spcPts val="4037"/>
              </a:lnSpc>
            </a:pPr>
          </a:p>
          <a:p>
            <a:pPr algn="l">
              <a:lnSpc>
                <a:spcPts val="4037"/>
              </a:lnSpc>
              <a:spcBef>
                <a:spcPct val="0"/>
              </a:spcBef>
            </a:pPr>
          </a:p>
        </p:txBody>
      </p:sp>
      <p:grpSp>
        <p:nvGrpSpPr>
          <p:cNvPr name="Group 10" id="10"/>
          <p:cNvGrpSpPr/>
          <p:nvPr/>
        </p:nvGrpSpPr>
        <p:grpSpPr>
          <a:xfrm rot="0">
            <a:off x="0" y="9258300"/>
            <a:ext cx="1028700" cy="1028700"/>
            <a:chOff x="0" y="0"/>
            <a:chExt cx="270933" cy="270933"/>
          </a:xfrm>
        </p:grpSpPr>
        <p:sp>
          <p:nvSpPr>
            <p:cNvPr name="Freeform 11" id="11"/>
            <p:cNvSpPr/>
            <p:nvPr/>
          </p:nvSpPr>
          <p:spPr>
            <a:xfrm flipH="false" flipV="false" rot="0">
              <a:off x="0" y="0"/>
              <a:ext cx="270933" cy="270933"/>
            </a:xfrm>
            <a:custGeom>
              <a:avLst/>
              <a:gdLst/>
              <a:ahLst/>
              <a:cxnLst/>
              <a:rect r="r" b="b" t="t" l="l"/>
              <a:pathLst>
                <a:path h="270933" w="270933">
                  <a:moveTo>
                    <a:pt x="0" y="0"/>
                  </a:moveTo>
                  <a:lnTo>
                    <a:pt x="270933" y="0"/>
                  </a:lnTo>
                  <a:lnTo>
                    <a:pt x="270933" y="270933"/>
                  </a:lnTo>
                  <a:lnTo>
                    <a:pt x="0" y="270933"/>
                  </a:lnTo>
                  <a:close/>
                </a:path>
              </a:pathLst>
            </a:custGeom>
            <a:solidFill>
              <a:srgbClr val="1B9461"/>
            </a:solidFill>
            <a:ln cap="sq">
              <a:noFill/>
              <a:prstDash val="solid"/>
              <a:miter/>
            </a:ln>
          </p:spPr>
        </p:sp>
        <p:sp>
          <p:nvSpPr>
            <p:cNvPr name="TextBox 12" id="12"/>
            <p:cNvSpPr txBox="true"/>
            <p:nvPr/>
          </p:nvSpPr>
          <p:spPr>
            <a:xfrm>
              <a:off x="0" y="-57150"/>
              <a:ext cx="270933" cy="328083"/>
            </a:xfrm>
            <a:prstGeom prst="rect">
              <a:avLst/>
            </a:prstGeom>
          </p:spPr>
          <p:txBody>
            <a:bodyPr anchor="ctr" rtlCol="false" tIns="50800" lIns="50800" bIns="50800" rIns="50800"/>
            <a:lstStyle/>
            <a:p>
              <a:pPr algn="ctr">
                <a:lnSpc>
                  <a:spcPts val="2659"/>
                </a:lnSpc>
              </a:pPr>
            </a:p>
          </p:txBody>
        </p:sp>
      </p:grpSp>
      <p:sp>
        <p:nvSpPr>
          <p:cNvPr name="AutoShape 13" id="13"/>
          <p:cNvSpPr/>
          <p:nvPr/>
        </p:nvSpPr>
        <p:spPr>
          <a:xfrm>
            <a:off x="1723107" y="9277350"/>
            <a:ext cx="14479624" cy="0"/>
          </a:xfrm>
          <a:prstGeom prst="line">
            <a:avLst/>
          </a:prstGeom>
          <a:ln cap="flat" w="38100">
            <a:solidFill>
              <a:srgbClr val="FFFFFF"/>
            </a:solidFill>
            <a:prstDash val="solid"/>
            <a:headEnd type="none" len="sm" w="sm"/>
            <a:tailEnd type="none" len="sm" w="sm"/>
          </a:ln>
        </p:spPr>
      </p:sp>
      <p:sp>
        <p:nvSpPr>
          <p:cNvPr name="AutoShape 14" id="14"/>
          <p:cNvSpPr/>
          <p:nvPr/>
        </p:nvSpPr>
        <p:spPr>
          <a:xfrm flipH="true">
            <a:off x="17240250" y="4606903"/>
            <a:ext cx="0" cy="3710908"/>
          </a:xfrm>
          <a:prstGeom prst="line">
            <a:avLst/>
          </a:prstGeom>
          <a:ln cap="flat" w="38100">
            <a:solidFill>
              <a:srgbClr val="FFFFFF"/>
            </a:solidFill>
            <a:prstDash val="solid"/>
            <a:headEnd type="none" len="sm" w="sm"/>
            <a:tailEnd type="none" len="sm" w="sm"/>
          </a:ln>
        </p:spPr>
      </p:sp>
      <p:sp>
        <p:nvSpPr>
          <p:cNvPr name="AutoShape 15" id="15"/>
          <p:cNvSpPr/>
          <p:nvPr/>
        </p:nvSpPr>
        <p:spPr>
          <a:xfrm>
            <a:off x="1723107" y="2460438"/>
            <a:ext cx="903745" cy="0"/>
          </a:xfrm>
          <a:prstGeom prst="line">
            <a:avLst/>
          </a:prstGeom>
          <a:ln cap="flat" w="238125">
            <a:solidFill>
              <a:srgbClr val="1B9461"/>
            </a:solidFill>
            <a:prstDash val="solid"/>
            <a:headEnd type="none" len="sm" w="sm"/>
            <a:tailEnd type="none" len="sm" w="sm"/>
          </a:ln>
        </p:spPr>
      </p:sp>
      <p:sp>
        <p:nvSpPr>
          <p:cNvPr name="TextBox 16" id="16"/>
          <p:cNvSpPr txBox="true"/>
          <p:nvPr/>
        </p:nvSpPr>
        <p:spPr>
          <a:xfrm rot="0">
            <a:off x="1723107" y="900442"/>
            <a:ext cx="8118627" cy="1051500"/>
          </a:xfrm>
          <a:prstGeom prst="rect">
            <a:avLst/>
          </a:prstGeom>
        </p:spPr>
        <p:txBody>
          <a:bodyPr anchor="t" rtlCol="false" tIns="0" lIns="0" bIns="0" rIns="0">
            <a:spAutoFit/>
          </a:bodyPr>
          <a:lstStyle/>
          <a:p>
            <a:pPr algn="l">
              <a:lnSpc>
                <a:spcPts val="8193"/>
              </a:lnSpc>
              <a:spcBef>
                <a:spcPct val="0"/>
              </a:spcBef>
            </a:pPr>
            <a:r>
              <a:rPr lang="en-US" sz="5852" spc="380">
                <a:solidFill>
                  <a:srgbClr val="FFFFFF"/>
                </a:solidFill>
                <a:latin typeface="Poppins Bold"/>
              </a:rPr>
              <a:t>Horse Time Limits</a:t>
            </a:r>
          </a:p>
        </p:txBody>
      </p:sp>
      <p:sp>
        <p:nvSpPr>
          <p:cNvPr name="Freeform 17" id="17"/>
          <p:cNvSpPr/>
          <p:nvPr/>
        </p:nvSpPr>
        <p:spPr>
          <a:xfrm flipH="false" flipV="false" rot="5324316">
            <a:off x="14890109" y="-3175249"/>
            <a:ext cx="6662432" cy="5614266"/>
          </a:xfrm>
          <a:custGeom>
            <a:avLst/>
            <a:gdLst/>
            <a:ahLst/>
            <a:cxnLst/>
            <a:rect r="r" b="b" t="t" l="l"/>
            <a:pathLst>
              <a:path h="5614266" w="6662432">
                <a:moveTo>
                  <a:pt x="0" y="0"/>
                </a:moveTo>
                <a:lnTo>
                  <a:pt x="6662432" y="0"/>
                </a:lnTo>
                <a:lnTo>
                  <a:pt x="6662432" y="5614266"/>
                </a:lnTo>
                <a:lnTo>
                  <a:pt x="0" y="561426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8" id="18"/>
          <p:cNvGrpSpPr/>
          <p:nvPr/>
        </p:nvGrpSpPr>
        <p:grpSpPr>
          <a:xfrm rot="0">
            <a:off x="16481007" y="1073135"/>
            <a:ext cx="1514312" cy="1301362"/>
            <a:chOff x="0" y="0"/>
            <a:chExt cx="812800" cy="698500"/>
          </a:xfrm>
        </p:grpSpPr>
        <p:sp>
          <p:nvSpPr>
            <p:cNvPr name="Freeform 19" id="19"/>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1B9461"/>
            </a:solidFill>
          </p:spPr>
        </p:sp>
        <p:sp>
          <p:nvSpPr>
            <p:cNvPr name="TextBox 20" id="20"/>
            <p:cNvSpPr txBox="true"/>
            <p:nvPr/>
          </p:nvSpPr>
          <p:spPr>
            <a:xfrm>
              <a:off x="114300" y="-57150"/>
              <a:ext cx="584200" cy="755650"/>
            </a:xfrm>
            <a:prstGeom prst="rect">
              <a:avLst/>
            </a:prstGeom>
          </p:spPr>
          <p:txBody>
            <a:bodyPr anchor="ctr" rtlCol="false" tIns="50800" lIns="50800" bIns="50800" rIns="50800"/>
            <a:lstStyle/>
            <a:p>
              <a:pPr algn="ctr">
                <a:lnSpc>
                  <a:spcPts val="2659"/>
                </a:lnSpc>
              </a:pPr>
            </a:p>
          </p:txBody>
        </p:sp>
      </p:gr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bg>
      <p:bgPr>
        <a:solidFill>
          <a:srgbClr val="222222"/>
        </a:solidFill>
      </p:bgPr>
    </p:bg>
    <p:spTree>
      <p:nvGrpSpPr>
        <p:cNvPr id="1" name=""/>
        <p:cNvGrpSpPr/>
        <p:nvPr/>
      </p:nvGrpSpPr>
      <p:grpSpPr>
        <a:xfrm>
          <a:off x="0" y="0"/>
          <a:ext cx="0" cy="0"/>
          <a:chOff x="0" y="0"/>
          <a:chExt cx="0" cy="0"/>
        </a:xfrm>
      </p:grpSpPr>
      <p:grpSp>
        <p:nvGrpSpPr>
          <p:cNvPr name="Group 2" id="2"/>
          <p:cNvGrpSpPr/>
          <p:nvPr/>
        </p:nvGrpSpPr>
        <p:grpSpPr>
          <a:xfrm rot="0">
            <a:off x="0" y="0"/>
            <a:ext cx="1028700" cy="1771441"/>
            <a:chOff x="0" y="0"/>
            <a:chExt cx="270933" cy="466552"/>
          </a:xfrm>
        </p:grpSpPr>
        <p:sp>
          <p:nvSpPr>
            <p:cNvPr name="Freeform 3" id="3"/>
            <p:cNvSpPr/>
            <p:nvPr/>
          </p:nvSpPr>
          <p:spPr>
            <a:xfrm flipH="false" flipV="false" rot="0">
              <a:off x="0" y="0"/>
              <a:ext cx="270933" cy="466552"/>
            </a:xfrm>
            <a:custGeom>
              <a:avLst/>
              <a:gdLst/>
              <a:ahLst/>
              <a:cxnLst/>
              <a:rect r="r" b="b" t="t" l="l"/>
              <a:pathLst>
                <a:path h="466552" w="270933">
                  <a:moveTo>
                    <a:pt x="0" y="0"/>
                  </a:moveTo>
                  <a:lnTo>
                    <a:pt x="270933" y="0"/>
                  </a:lnTo>
                  <a:lnTo>
                    <a:pt x="270933" y="466552"/>
                  </a:lnTo>
                  <a:lnTo>
                    <a:pt x="0" y="466552"/>
                  </a:lnTo>
                  <a:close/>
                </a:path>
              </a:pathLst>
            </a:custGeom>
            <a:solidFill>
              <a:srgbClr val="1B9461"/>
            </a:solidFill>
          </p:spPr>
        </p:sp>
        <p:sp>
          <p:nvSpPr>
            <p:cNvPr name="TextBox 4" id="4"/>
            <p:cNvSpPr txBox="true"/>
            <p:nvPr/>
          </p:nvSpPr>
          <p:spPr>
            <a:xfrm>
              <a:off x="0" y="-57150"/>
              <a:ext cx="270933" cy="523702"/>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0" y="8088569"/>
            <a:ext cx="1028700" cy="1169731"/>
            <a:chOff x="0" y="0"/>
            <a:chExt cx="270933" cy="308077"/>
          </a:xfrm>
        </p:grpSpPr>
        <p:sp>
          <p:nvSpPr>
            <p:cNvPr name="Freeform 6" id="6"/>
            <p:cNvSpPr/>
            <p:nvPr/>
          </p:nvSpPr>
          <p:spPr>
            <a:xfrm flipH="false" flipV="false" rot="0">
              <a:off x="0" y="0"/>
              <a:ext cx="270933" cy="308077"/>
            </a:xfrm>
            <a:custGeom>
              <a:avLst/>
              <a:gdLst/>
              <a:ahLst/>
              <a:cxnLst/>
              <a:rect r="r" b="b" t="t" l="l"/>
              <a:pathLst>
                <a:path h="308077" w="270933">
                  <a:moveTo>
                    <a:pt x="0" y="0"/>
                  </a:moveTo>
                  <a:lnTo>
                    <a:pt x="270933" y="0"/>
                  </a:lnTo>
                  <a:lnTo>
                    <a:pt x="270933" y="308077"/>
                  </a:lnTo>
                  <a:lnTo>
                    <a:pt x="0" y="308077"/>
                  </a:lnTo>
                  <a:close/>
                </a:path>
              </a:pathLst>
            </a:custGeom>
            <a:solidFill>
              <a:srgbClr val="F3F4F5">
                <a:alpha val="17647"/>
              </a:srgbClr>
            </a:solidFill>
            <a:ln cap="sq">
              <a:noFill/>
              <a:prstDash val="solid"/>
              <a:miter/>
            </a:ln>
          </p:spPr>
        </p:sp>
        <p:sp>
          <p:nvSpPr>
            <p:cNvPr name="TextBox 7" id="7"/>
            <p:cNvSpPr txBox="true"/>
            <p:nvPr/>
          </p:nvSpPr>
          <p:spPr>
            <a:xfrm>
              <a:off x="0" y="-57150"/>
              <a:ext cx="270933" cy="365227"/>
            </a:xfrm>
            <a:prstGeom prst="rect">
              <a:avLst/>
            </a:prstGeom>
          </p:spPr>
          <p:txBody>
            <a:bodyPr anchor="ctr" rtlCol="false" tIns="50800" lIns="50800" bIns="50800" rIns="50800"/>
            <a:lstStyle/>
            <a:p>
              <a:pPr algn="ctr" marL="0" indent="0" lvl="0">
                <a:lnSpc>
                  <a:spcPts val="2659"/>
                </a:lnSpc>
                <a:spcBef>
                  <a:spcPct val="0"/>
                </a:spcBef>
              </a:pPr>
            </a:p>
          </p:txBody>
        </p:sp>
      </p:grpSp>
      <p:sp>
        <p:nvSpPr>
          <p:cNvPr name="Freeform 8" id="8"/>
          <p:cNvSpPr/>
          <p:nvPr/>
        </p:nvSpPr>
        <p:spPr>
          <a:xfrm flipH="false" flipV="false" rot="0">
            <a:off x="16780649" y="8885345"/>
            <a:ext cx="919202" cy="745910"/>
          </a:xfrm>
          <a:custGeom>
            <a:avLst/>
            <a:gdLst/>
            <a:ahLst/>
            <a:cxnLst/>
            <a:rect r="r" b="b" t="t" l="l"/>
            <a:pathLst>
              <a:path h="745910" w="919202">
                <a:moveTo>
                  <a:pt x="0" y="0"/>
                </a:moveTo>
                <a:lnTo>
                  <a:pt x="919202" y="0"/>
                </a:lnTo>
                <a:lnTo>
                  <a:pt x="919202" y="745910"/>
                </a:lnTo>
                <a:lnTo>
                  <a:pt x="0" y="74591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9" id="9"/>
          <p:cNvSpPr txBox="true"/>
          <p:nvPr/>
        </p:nvSpPr>
        <p:spPr>
          <a:xfrm rot="0">
            <a:off x="3391243" y="2156131"/>
            <a:ext cx="11950297" cy="7622874"/>
          </a:xfrm>
          <a:prstGeom prst="rect">
            <a:avLst/>
          </a:prstGeom>
        </p:spPr>
        <p:txBody>
          <a:bodyPr anchor="t" rtlCol="false" tIns="0" lIns="0" bIns="0" rIns="0">
            <a:spAutoFit/>
          </a:bodyPr>
          <a:lstStyle/>
          <a:p>
            <a:pPr algn="l" marL="622673" indent="-311336" lvl="1">
              <a:lnSpc>
                <a:spcPts val="4037"/>
              </a:lnSpc>
              <a:buFont typeface="Arial"/>
              <a:buChar char="•"/>
            </a:pPr>
            <a:r>
              <a:rPr lang="en-US" sz="2884" spc="187">
                <a:solidFill>
                  <a:srgbClr val="FFFFFF"/>
                </a:solidFill>
                <a:latin typeface="Poppins"/>
              </a:rPr>
              <a:t>Each county may enter two presentations per age division category. </a:t>
            </a:r>
          </a:p>
          <a:p>
            <a:pPr algn="l">
              <a:lnSpc>
                <a:spcPts val="4037"/>
              </a:lnSpc>
            </a:pPr>
          </a:p>
          <a:p>
            <a:pPr algn="l" marL="622673" indent="-311336" lvl="1">
              <a:lnSpc>
                <a:spcPts val="4037"/>
              </a:lnSpc>
              <a:buFont typeface="Arial"/>
              <a:buChar char="•"/>
            </a:pPr>
            <a:r>
              <a:rPr lang="en-US" sz="2884" spc="187">
                <a:solidFill>
                  <a:srgbClr val="FFFFFF"/>
                </a:solidFill>
                <a:latin typeface="Poppins"/>
              </a:rPr>
              <a:t>4-H members may compete in no more than one presentation program per year at the district and state levels. This means they cannot do outdoor cookery and a presentation.</a:t>
            </a:r>
          </a:p>
          <a:p>
            <a:pPr algn="l">
              <a:lnSpc>
                <a:spcPts val="4037"/>
              </a:lnSpc>
            </a:pPr>
          </a:p>
          <a:p>
            <a:pPr algn="l" marL="622673" indent="-311336" lvl="1">
              <a:lnSpc>
                <a:spcPts val="4037"/>
              </a:lnSpc>
              <a:buFont typeface="Arial"/>
              <a:buChar char="•"/>
            </a:pPr>
            <a:r>
              <a:rPr lang="en-US" sz="2884" spc="187">
                <a:solidFill>
                  <a:srgbClr val="FFFFFF"/>
                </a:solidFill>
                <a:latin typeface="Poppins"/>
              </a:rPr>
              <a:t>4-H Entertains is excluded – they can do both.</a:t>
            </a:r>
          </a:p>
          <a:p>
            <a:pPr algn="l">
              <a:lnSpc>
                <a:spcPts val="4037"/>
              </a:lnSpc>
            </a:pPr>
          </a:p>
          <a:p>
            <a:pPr algn="l" marL="622673" indent="-311336" lvl="1">
              <a:lnSpc>
                <a:spcPts val="4037"/>
              </a:lnSpc>
              <a:buFont typeface="Arial"/>
              <a:buChar char="•"/>
            </a:pPr>
            <a:r>
              <a:rPr lang="en-US" sz="2884" spc="187">
                <a:solidFill>
                  <a:srgbClr val="FFFFFF"/>
                </a:solidFill>
                <a:latin typeface="Poppins"/>
              </a:rPr>
              <a:t>8-10, 11-13 &amp; 14-18 district “GOLD &amp; SILVER” medal winners are eligible to participate in the state competition</a:t>
            </a:r>
          </a:p>
          <a:p>
            <a:pPr algn="l">
              <a:lnSpc>
                <a:spcPts val="4037"/>
              </a:lnSpc>
            </a:pPr>
          </a:p>
          <a:p>
            <a:pPr algn="l">
              <a:lnSpc>
                <a:spcPts val="4037"/>
              </a:lnSpc>
              <a:spcBef>
                <a:spcPct val="0"/>
              </a:spcBef>
            </a:pPr>
          </a:p>
        </p:txBody>
      </p:sp>
      <p:grpSp>
        <p:nvGrpSpPr>
          <p:cNvPr name="Group 10" id="10"/>
          <p:cNvGrpSpPr/>
          <p:nvPr/>
        </p:nvGrpSpPr>
        <p:grpSpPr>
          <a:xfrm rot="0">
            <a:off x="0" y="9258300"/>
            <a:ext cx="1028700" cy="1028700"/>
            <a:chOff x="0" y="0"/>
            <a:chExt cx="270933" cy="270933"/>
          </a:xfrm>
        </p:grpSpPr>
        <p:sp>
          <p:nvSpPr>
            <p:cNvPr name="Freeform 11" id="11"/>
            <p:cNvSpPr/>
            <p:nvPr/>
          </p:nvSpPr>
          <p:spPr>
            <a:xfrm flipH="false" flipV="false" rot="0">
              <a:off x="0" y="0"/>
              <a:ext cx="270933" cy="270933"/>
            </a:xfrm>
            <a:custGeom>
              <a:avLst/>
              <a:gdLst/>
              <a:ahLst/>
              <a:cxnLst/>
              <a:rect r="r" b="b" t="t" l="l"/>
              <a:pathLst>
                <a:path h="270933" w="270933">
                  <a:moveTo>
                    <a:pt x="0" y="0"/>
                  </a:moveTo>
                  <a:lnTo>
                    <a:pt x="270933" y="0"/>
                  </a:lnTo>
                  <a:lnTo>
                    <a:pt x="270933" y="270933"/>
                  </a:lnTo>
                  <a:lnTo>
                    <a:pt x="0" y="270933"/>
                  </a:lnTo>
                  <a:close/>
                </a:path>
              </a:pathLst>
            </a:custGeom>
            <a:solidFill>
              <a:srgbClr val="1B9461"/>
            </a:solidFill>
            <a:ln cap="sq">
              <a:noFill/>
              <a:prstDash val="solid"/>
              <a:miter/>
            </a:ln>
          </p:spPr>
        </p:sp>
        <p:sp>
          <p:nvSpPr>
            <p:cNvPr name="TextBox 12" id="12"/>
            <p:cNvSpPr txBox="true"/>
            <p:nvPr/>
          </p:nvSpPr>
          <p:spPr>
            <a:xfrm>
              <a:off x="0" y="-57150"/>
              <a:ext cx="270933" cy="328083"/>
            </a:xfrm>
            <a:prstGeom prst="rect">
              <a:avLst/>
            </a:prstGeom>
          </p:spPr>
          <p:txBody>
            <a:bodyPr anchor="ctr" rtlCol="false" tIns="50800" lIns="50800" bIns="50800" rIns="50800"/>
            <a:lstStyle/>
            <a:p>
              <a:pPr algn="ctr">
                <a:lnSpc>
                  <a:spcPts val="2659"/>
                </a:lnSpc>
              </a:pPr>
            </a:p>
          </p:txBody>
        </p:sp>
      </p:grpSp>
      <p:sp>
        <p:nvSpPr>
          <p:cNvPr name="AutoShape 13" id="13"/>
          <p:cNvSpPr/>
          <p:nvPr/>
        </p:nvSpPr>
        <p:spPr>
          <a:xfrm>
            <a:off x="1723107" y="9277350"/>
            <a:ext cx="14479624" cy="0"/>
          </a:xfrm>
          <a:prstGeom prst="line">
            <a:avLst/>
          </a:prstGeom>
          <a:ln cap="flat" w="38100">
            <a:solidFill>
              <a:srgbClr val="FFFFFF"/>
            </a:solidFill>
            <a:prstDash val="solid"/>
            <a:headEnd type="none" len="sm" w="sm"/>
            <a:tailEnd type="none" len="sm" w="sm"/>
          </a:ln>
        </p:spPr>
      </p:sp>
      <p:sp>
        <p:nvSpPr>
          <p:cNvPr name="AutoShape 14" id="14"/>
          <p:cNvSpPr/>
          <p:nvPr/>
        </p:nvSpPr>
        <p:spPr>
          <a:xfrm flipH="true">
            <a:off x="17240250" y="4606903"/>
            <a:ext cx="0" cy="3710908"/>
          </a:xfrm>
          <a:prstGeom prst="line">
            <a:avLst/>
          </a:prstGeom>
          <a:ln cap="flat" w="38100">
            <a:solidFill>
              <a:srgbClr val="FFFFFF"/>
            </a:solidFill>
            <a:prstDash val="solid"/>
            <a:headEnd type="none" len="sm" w="sm"/>
            <a:tailEnd type="none" len="sm" w="sm"/>
          </a:ln>
        </p:spPr>
      </p:sp>
      <p:sp>
        <p:nvSpPr>
          <p:cNvPr name="AutoShape 15" id="15"/>
          <p:cNvSpPr/>
          <p:nvPr/>
        </p:nvSpPr>
        <p:spPr>
          <a:xfrm>
            <a:off x="1723107" y="2460438"/>
            <a:ext cx="903745" cy="0"/>
          </a:xfrm>
          <a:prstGeom prst="line">
            <a:avLst/>
          </a:prstGeom>
          <a:ln cap="flat" w="238125">
            <a:solidFill>
              <a:srgbClr val="1B9461"/>
            </a:solidFill>
            <a:prstDash val="solid"/>
            <a:headEnd type="none" len="sm" w="sm"/>
            <a:tailEnd type="none" len="sm" w="sm"/>
          </a:ln>
        </p:spPr>
      </p:sp>
      <p:sp>
        <p:nvSpPr>
          <p:cNvPr name="TextBox 16" id="16"/>
          <p:cNvSpPr txBox="true"/>
          <p:nvPr/>
        </p:nvSpPr>
        <p:spPr>
          <a:xfrm rot="0">
            <a:off x="1723107" y="900442"/>
            <a:ext cx="8118627" cy="1051500"/>
          </a:xfrm>
          <a:prstGeom prst="rect">
            <a:avLst/>
          </a:prstGeom>
        </p:spPr>
        <p:txBody>
          <a:bodyPr anchor="t" rtlCol="false" tIns="0" lIns="0" bIns="0" rIns="0">
            <a:spAutoFit/>
          </a:bodyPr>
          <a:lstStyle/>
          <a:p>
            <a:pPr algn="l">
              <a:lnSpc>
                <a:spcPts val="8193"/>
              </a:lnSpc>
              <a:spcBef>
                <a:spcPct val="0"/>
              </a:spcBef>
            </a:pPr>
            <a:r>
              <a:rPr lang="en-US" sz="5852" spc="380">
                <a:solidFill>
                  <a:srgbClr val="FFFFFF"/>
                </a:solidFill>
                <a:latin typeface="Poppins Bold"/>
              </a:rPr>
              <a:t>Rules &amp; Guidelines</a:t>
            </a:r>
          </a:p>
        </p:txBody>
      </p:sp>
      <p:sp>
        <p:nvSpPr>
          <p:cNvPr name="Freeform 17" id="17"/>
          <p:cNvSpPr/>
          <p:nvPr/>
        </p:nvSpPr>
        <p:spPr>
          <a:xfrm flipH="false" flipV="false" rot="5324316">
            <a:off x="14890109" y="-3175249"/>
            <a:ext cx="6662432" cy="5614266"/>
          </a:xfrm>
          <a:custGeom>
            <a:avLst/>
            <a:gdLst/>
            <a:ahLst/>
            <a:cxnLst/>
            <a:rect r="r" b="b" t="t" l="l"/>
            <a:pathLst>
              <a:path h="5614266" w="6662432">
                <a:moveTo>
                  <a:pt x="0" y="0"/>
                </a:moveTo>
                <a:lnTo>
                  <a:pt x="6662432" y="0"/>
                </a:lnTo>
                <a:lnTo>
                  <a:pt x="6662432" y="5614266"/>
                </a:lnTo>
                <a:lnTo>
                  <a:pt x="0" y="561426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8" id="18"/>
          <p:cNvGrpSpPr/>
          <p:nvPr/>
        </p:nvGrpSpPr>
        <p:grpSpPr>
          <a:xfrm rot="0">
            <a:off x="16481007" y="1073135"/>
            <a:ext cx="1514312" cy="1301362"/>
            <a:chOff x="0" y="0"/>
            <a:chExt cx="812800" cy="698500"/>
          </a:xfrm>
        </p:grpSpPr>
        <p:sp>
          <p:nvSpPr>
            <p:cNvPr name="Freeform 19" id="19"/>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1B9461"/>
            </a:solidFill>
          </p:spPr>
        </p:sp>
        <p:sp>
          <p:nvSpPr>
            <p:cNvPr name="TextBox 20" id="20"/>
            <p:cNvSpPr txBox="true"/>
            <p:nvPr/>
          </p:nvSpPr>
          <p:spPr>
            <a:xfrm>
              <a:off x="114300" y="-57150"/>
              <a:ext cx="584200" cy="755650"/>
            </a:xfrm>
            <a:prstGeom prst="rect">
              <a:avLst/>
            </a:prstGeom>
          </p:spPr>
          <p:txBody>
            <a:bodyPr anchor="ctr" rtlCol="false" tIns="50800" lIns="50800" bIns="50800" rIns="50800"/>
            <a:lstStyle/>
            <a:p>
              <a:pPr algn="ctr">
                <a:lnSpc>
                  <a:spcPts val="2659"/>
                </a:lnSpc>
              </a:pPr>
            </a:p>
          </p:txBody>
        </p:sp>
      </p:gr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bg>
      <p:bgPr>
        <a:solidFill>
          <a:srgbClr val="222222"/>
        </a:solidFill>
      </p:bgPr>
    </p:bg>
    <p:spTree>
      <p:nvGrpSpPr>
        <p:cNvPr id="1" name=""/>
        <p:cNvGrpSpPr/>
        <p:nvPr/>
      </p:nvGrpSpPr>
      <p:grpSpPr>
        <a:xfrm>
          <a:off x="0" y="0"/>
          <a:ext cx="0" cy="0"/>
          <a:chOff x="0" y="0"/>
          <a:chExt cx="0" cy="0"/>
        </a:xfrm>
      </p:grpSpPr>
      <p:grpSp>
        <p:nvGrpSpPr>
          <p:cNvPr name="Group 2" id="2"/>
          <p:cNvGrpSpPr/>
          <p:nvPr/>
        </p:nvGrpSpPr>
        <p:grpSpPr>
          <a:xfrm rot="0">
            <a:off x="0" y="0"/>
            <a:ext cx="1028700" cy="1771441"/>
            <a:chOff x="0" y="0"/>
            <a:chExt cx="270933" cy="466552"/>
          </a:xfrm>
        </p:grpSpPr>
        <p:sp>
          <p:nvSpPr>
            <p:cNvPr name="Freeform 3" id="3"/>
            <p:cNvSpPr/>
            <p:nvPr/>
          </p:nvSpPr>
          <p:spPr>
            <a:xfrm flipH="false" flipV="false" rot="0">
              <a:off x="0" y="0"/>
              <a:ext cx="270933" cy="466552"/>
            </a:xfrm>
            <a:custGeom>
              <a:avLst/>
              <a:gdLst/>
              <a:ahLst/>
              <a:cxnLst/>
              <a:rect r="r" b="b" t="t" l="l"/>
              <a:pathLst>
                <a:path h="466552" w="270933">
                  <a:moveTo>
                    <a:pt x="0" y="0"/>
                  </a:moveTo>
                  <a:lnTo>
                    <a:pt x="270933" y="0"/>
                  </a:lnTo>
                  <a:lnTo>
                    <a:pt x="270933" y="466552"/>
                  </a:lnTo>
                  <a:lnTo>
                    <a:pt x="0" y="466552"/>
                  </a:lnTo>
                  <a:close/>
                </a:path>
              </a:pathLst>
            </a:custGeom>
            <a:solidFill>
              <a:srgbClr val="1B9461"/>
            </a:solidFill>
          </p:spPr>
        </p:sp>
        <p:sp>
          <p:nvSpPr>
            <p:cNvPr name="TextBox 4" id="4"/>
            <p:cNvSpPr txBox="true"/>
            <p:nvPr/>
          </p:nvSpPr>
          <p:spPr>
            <a:xfrm>
              <a:off x="0" y="-57150"/>
              <a:ext cx="270933" cy="523702"/>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0" y="8088569"/>
            <a:ext cx="1028700" cy="1169731"/>
            <a:chOff x="0" y="0"/>
            <a:chExt cx="270933" cy="308077"/>
          </a:xfrm>
        </p:grpSpPr>
        <p:sp>
          <p:nvSpPr>
            <p:cNvPr name="Freeform 6" id="6"/>
            <p:cNvSpPr/>
            <p:nvPr/>
          </p:nvSpPr>
          <p:spPr>
            <a:xfrm flipH="false" flipV="false" rot="0">
              <a:off x="0" y="0"/>
              <a:ext cx="270933" cy="308077"/>
            </a:xfrm>
            <a:custGeom>
              <a:avLst/>
              <a:gdLst/>
              <a:ahLst/>
              <a:cxnLst/>
              <a:rect r="r" b="b" t="t" l="l"/>
              <a:pathLst>
                <a:path h="308077" w="270933">
                  <a:moveTo>
                    <a:pt x="0" y="0"/>
                  </a:moveTo>
                  <a:lnTo>
                    <a:pt x="270933" y="0"/>
                  </a:lnTo>
                  <a:lnTo>
                    <a:pt x="270933" y="308077"/>
                  </a:lnTo>
                  <a:lnTo>
                    <a:pt x="0" y="308077"/>
                  </a:lnTo>
                  <a:close/>
                </a:path>
              </a:pathLst>
            </a:custGeom>
            <a:solidFill>
              <a:srgbClr val="F3F4F5">
                <a:alpha val="17647"/>
              </a:srgbClr>
            </a:solidFill>
            <a:ln cap="sq">
              <a:noFill/>
              <a:prstDash val="solid"/>
              <a:miter/>
            </a:ln>
          </p:spPr>
        </p:sp>
        <p:sp>
          <p:nvSpPr>
            <p:cNvPr name="TextBox 7" id="7"/>
            <p:cNvSpPr txBox="true"/>
            <p:nvPr/>
          </p:nvSpPr>
          <p:spPr>
            <a:xfrm>
              <a:off x="0" y="-57150"/>
              <a:ext cx="270933" cy="365227"/>
            </a:xfrm>
            <a:prstGeom prst="rect">
              <a:avLst/>
            </a:prstGeom>
          </p:spPr>
          <p:txBody>
            <a:bodyPr anchor="ctr" rtlCol="false" tIns="50800" lIns="50800" bIns="50800" rIns="50800"/>
            <a:lstStyle/>
            <a:p>
              <a:pPr algn="ctr" marL="0" indent="0" lvl="0">
                <a:lnSpc>
                  <a:spcPts val="2659"/>
                </a:lnSpc>
                <a:spcBef>
                  <a:spcPct val="0"/>
                </a:spcBef>
              </a:pPr>
            </a:p>
          </p:txBody>
        </p:sp>
      </p:grpSp>
      <p:sp>
        <p:nvSpPr>
          <p:cNvPr name="Freeform 8" id="8"/>
          <p:cNvSpPr/>
          <p:nvPr/>
        </p:nvSpPr>
        <p:spPr>
          <a:xfrm flipH="false" flipV="false" rot="0">
            <a:off x="16780649" y="8885345"/>
            <a:ext cx="919202" cy="745910"/>
          </a:xfrm>
          <a:custGeom>
            <a:avLst/>
            <a:gdLst/>
            <a:ahLst/>
            <a:cxnLst/>
            <a:rect r="r" b="b" t="t" l="l"/>
            <a:pathLst>
              <a:path h="745910" w="919202">
                <a:moveTo>
                  <a:pt x="0" y="0"/>
                </a:moveTo>
                <a:lnTo>
                  <a:pt x="919202" y="0"/>
                </a:lnTo>
                <a:lnTo>
                  <a:pt x="919202" y="745910"/>
                </a:lnTo>
                <a:lnTo>
                  <a:pt x="0" y="74591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9" id="9"/>
          <p:cNvSpPr txBox="true"/>
          <p:nvPr/>
        </p:nvSpPr>
        <p:spPr>
          <a:xfrm rot="0">
            <a:off x="1966137" y="2893825"/>
            <a:ext cx="11950297" cy="6606883"/>
          </a:xfrm>
          <a:prstGeom prst="rect">
            <a:avLst/>
          </a:prstGeom>
        </p:spPr>
        <p:txBody>
          <a:bodyPr anchor="t" rtlCol="false" tIns="0" lIns="0" bIns="0" rIns="0">
            <a:spAutoFit/>
          </a:bodyPr>
          <a:lstStyle/>
          <a:p>
            <a:pPr algn="l" marL="622673" indent="-311336" lvl="1">
              <a:lnSpc>
                <a:spcPts val="4037"/>
              </a:lnSpc>
              <a:buFont typeface="Arial"/>
              <a:buChar char="•"/>
            </a:pPr>
            <a:r>
              <a:rPr lang="en-US" sz="2884" spc="187">
                <a:solidFill>
                  <a:srgbClr val="FFFFFF"/>
                </a:solidFill>
                <a:latin typeface="Poppins"/>
              </a:rPr>
              <a:t>4-H members may continue to compete in a particular presentation category until declared state GOLD Medal winner in that age division.</a:t>
            </a:r>
          </a:p>
          <a:p>
            <a:pPr algn="l">
              <a:lnSpc>
                <a:spcPts val="4037"/>
              </a:lnSpc>
            </a:pPr>
          </a:p>
          <a:p>
            <a:pPr algn="l" marL="622673" indent="-311336" lvl="1">
              <a:lnSpc>
                <a:spcPts val="4037"/>
              </a:lnSpc>
              <a:buFont typeface="Arial"/>
              <a:buChar char="•"/>
            </a:pPr>
            <a:r>
              <a:rPr lang="en-US" sz="2884" spc="187">
                <a:solidFill>
                  <a:srgbClr val="FFFFFF"/>
                </a:solidFill>
                <a:latin typeface="Poppins"/>
              </a:rPr>
              <a:t>A GOLD medal presentation may not be presented again in the same age category</a:t>
            </a:r>
          </a:p>
          <a:p>
            <a:pPr algn="l">
              <a:lnSpc>
                <a:spcPts val="4037"/>
              </a:lnSpc>
            </a:pPr>
          </a:p>
          <a:p>
            <a:pPr algn="l" marL="622673" indent="-311336" lvl="1">
              <a:lnSpc>
                <a:spcPts val="4037"/>
              </a:lnSpc>
              <a:buFont typeface="Arial"/>
              <a:buChar char="•"/>
            </a:pPr>
            <a:r>
              <a:rPr lang="en-US" sz="2884" spc="187">
                <a:solidFill>
                  <a:srgbClr val="FFFFFF"/>
                </a:solidFill>
                <a:latin typeface="Poppins"/>
              </a:rPr>
              <a:t>Individuals or Team can compete in presentations but they compete against each other in same category.</a:t>
            </a:r>
          </a:p>
          <a:p>
            <a:pPr algn="l">
              <a:lnSpc>
                <a:spcPts val="4037"/>
              </a:lnSpc>
            </a:pPr>
          </a:p>
          <a:p>
            <a:pPr algn="l" marL="622673" indent="-311336" lvl="1">
              <a:lnSpc>
                <a:spcPts val="4037"/>
              </a:lnSpc>
              <a:buFont typeface="Arial"/>
              <a:buChar char="•"/>
            </a:pPr>
            <a:r>
              <a:rPr lang="en-US" sz="2884" spc="187">
                <a:solidFill>
                  <a:srgbClr val="FFFFFF"/>
                </a:solidFill>
                <a:latin typeface="Poppins"/>
              </a:rPr>
              <a:t>35 presentation categories.</a:t>
            </a:r>
          </a:p>
          <a:p>
            <a:pPr algn="l">
              <a:lnSpc>
                <a:spcPts val="4037"/>
              </a:lnSpc>
            </a:pPr>
          </a:p>
          <a:p>
            <a:pPr algn="l">
              <a:lnSpc>
                <a:spcPts val="4037"/>
              </a:lnSpc>
              <a:spcBef>
                <a:spcPct val="0"/>
              </a:spcBef>
            </a:pPr>
          </a:p>
        </p:txBody>
      </p:sp>
      <p:grpSp>
        <p:nvGrpSpPr>
          <p:cNvPr name="Group 10" id="10"/>
          <p:cNvGrpSpPr/>
          <p:nvPr/>
        </p:nvGrpSpPr>
        <p:grpSpPr>
          <a:xfrm rot="0">
            <a:off x="0" y="9258300"/>
            <a:ext cx="1028700" cy="1028700"/>
            <a:chOff x="0" y="0"/>
            <a:chExt cx="270933" cy="270933"/>
          </a:xfrm>
        </p:grpSpPr>
        <p:sp>
          <p:nvSpPr>
            <p:cNvPr name="Freeform 11" id="11"/>
            <p:cNvSpPr/>
            <p:nvPr/>
          </p:nvSpPr>
          <p:spPr>
            <a:xfrm flipH="false" flipV="false" rot="0">
              <a:off x="0" y="0"/>
              <a:ext cx="270933" cy="270933"/>
            </a:xfrm>
            <a:custGeom>
              <a:avLst/>
              <a:gdLst/>
              <a:ahLst/>
              <a:cxnLst/>
              <a:rect r="r" b="b" t="t" l="l"/>
              <a:pathLst>
                <a:path h="270933" w="270933">
                  <a:moveTo>
                    <a:pt x="0" y="0"/>
                  </a:moveTo>
                  <a:lnTo>
                    <a:pt x="270933" y="0"/>
                  </a:lnTo>
                  <a:lnTo>
                    <a:pt x="270933" y="270933"/>
                  </a:lnTo>
                  <a:lnTo>
                    <a:pt x="0" y="270933"/>
                  </a:lnTo>
                  <a:close/>
                </a:path>
              </a:pathLst>
            </a:custGeom>
            <a:solidFill>
              <a:srgbClr val="1B9461"/>
            </a:solidFill>
            <a:ln cap="sq">
              <a:noFill/>
              <a:prstDash val="solid"/>
              <a:miter/>
            </a:ln>
          </p:spPr>
        </p:sp>
        <p:sp>
          <p:nvSpPr>
            <p:cNvPr name="TextBox 12" id="12"/>
            <p:cNvSpPr txBox="true"/>
            <p:nvPr/>
          </p:nvSpPr>
          <p:spPr>
            <a:xfrm>
              <a:off x="0" y="-57150"/>
              <a:ext cx="270933" cy="328083"/>
            </a:xfrm>
            <a:prstGeom prst="rect">
              <a:avLst/>
            </a:prstGeom>
          </p:spPr>
          <p:txBody>
            <a:bodyPr anchor="ctr" rtlCol="false" tIns="50800" lIns="50800" bIns="50800" rIns="50800"/>
            <a:lstStyle/>
            <a:p>
              <a:pPr algn="ctr">
                <a:lnSpc>
                  <a:spcPts val="2659"/>
                </a:lnSpc>
              </a:pPr>
            </a:p>
          </p:txBody>
        </p:sp>
      </p:grpSp>
      <p:sp>
        <p:nvSpPr>
          <p:cNvPr name="AutoShape 13" id="13"/>
          <p:cNvSpPr/>
          <p:nvPr/>
        </p:nvSpPr>
        <p:spPr>
          <a:xfrm>
            <a:off x="1723107" y="9277350"/>
            <a:ext cx="14479624" cy="0"/>
          </a:xfrm>
          <a:prstGeom prst="line">
            <a:avLst/>
          </a:prstGeom>
          <a:ln cap="flat" w="38100">
            <a:solidFill>
              <a:srgbClr val="FFFFFF"/>
            </a:solidFill>
            <a:prstDash val="solid"/>
            <a:headEnd type="none" len="sm" w="sm"/>
            <a:tailEnd type="none" len="sm" w="sm"/>
          </a:ln>
        </p:spPr>
      </p:sp>
      <p:sp>
        <p:nvSpPr>
          <p:cNvPr name="AutoShape 14" id="14"/>
          <p:cNvSpPr/>
          <p:nvPr/>
        </p:nvSpPr>
        <p:spPr>
          <a:xfrm flipH="true">
            <a:off x="17240250" y="4606903"/>
            <a:ext cx="0" cy="3710908"/>
          </a:xfrm>
          <a:prstGeom prst="line">
            <a:avLst/>
          </a:prstGeom>
          <a:ln cap="flat" w="38100">
            <a:solidFill>
              <a:srgbClr val="FFFFFF"/>
            </a:solidFill>
            <a:prstDash val="solid"/>
            <a:headEnd type="none" len="sm" w="sm"/>
            <a:tailEnd type="none" len="sm" w="sm"/>
          </a:ln>
        </p:spPr>
      </p:sp>
      <p:sp>
        <p:nvSpPr>
          <p:cNvPr name="AutoShape 15" id="15"/>
          <p:cNvSpPr/>
          <p:nvPr/>
        </p:nvSpPr>
        <p:spPr>
          <a:xfrm>
            <a:off x="1723107" y="2460438"/>
            <a:ext cx="903745" cy="0"/>
          </a:xfrm>
          <a:prstGeom prst="line">
            <a:avLst/>
          </a:prstGeom>
          <a:ln cap="flat" w="238125">
            <a:solidFill>
              <a:srgbClr val="1B9461"/>
            </a:solidFill>
            <a:prstDash val="solid"/>
            <a:headEnd type="none" len="sm" w="sm"/>
            <a:tailEnd type="none" len="sm" w="sm"/>
          </a:ln>
        </p:spPr>
      </p:sp>
      <p:sp>
        <p:nvSpPr>
          <p:cNvPr name="TextBox 16" id="16"/>
          <p:cNvSpPr txBox="true"/>
          <p:nvPr/>
        </p:nvSpPr>
        <p:spPr>
          <a:xfrm rot="0">
            <a:off x="1723107" y="900442"/>
            <a:ext cx="8118627" cy="1051500"/>
          </a:xfrm>
          <a:prstGeom prst="rect">
            <a:avLst/>
          </a:prstGeom>
        </p:spPr>
        <p:txBody>
          <a:bodyPr anchor="t" rtlCol="false" tIns="0" lIns="0" bIns="0" rIns="0">
            <a:spAutoFit/>
          </a:bodyPr>
          <a:lstStyle/>
          <a:p>
            <a:pPr algn="l">
              <a:lnSpc>
                <a:spcPts val="8193"/>
              </a:lnSpc>
              <a:spcBef>
                <a:spcPct val="0"/>
              </a:spcBef>
            </a:pPr>
            <a:r>
              <a:rPr lang="en-US" sz="5852" spc="380">
                <a:solidFill>
                  <a:srgbClr val="FFFFFF"/>
                </a:solidFill>
                <a:latin typeface="Poppins Bold"/>
              </a:rPr>
              <a:t>Guidelines cont...</a:t>
            </a:r>
          </a:p>
        </p:txBody>
      </p:sp>
      <p:sp>
        <p:nvSpPr>
          <p:cNvPr name="Freeform 17" id="17"/>
          <p:cNvSpPr/>
          <p:nvPr/>
        </p:nvSpPr>
        <p:spPr>
          <a:xfrm flipH="false" flipV="false" rot="5324316">
            <a:off x="14890109" y="-3175249"/>
            <a:ext cx="6662432" cy="5614266"/>
          </a:xfrm>
          <a:custGeom>
            <a:avLst/>
            <a:gdLst/>
            <a:ahLst/>
            <a:cxnLst/>
            <a:rect r="r" b="b" t="t" l="l"/>
            <a:pathLst>
              <a:path h="5614266" w="6662432">
                <a:moveTo>
                  <a:pt x="0" y="0"/>
                </a:moveTo>
                <a:lnTo>
                  <a:pt x="6662432" y="0"/>
                </a:lnTo>
                <a:lnTo>
                  <a:pt x="6662432" y="5614266"/>
                </a:lnTo>
                <a:lnTo>
                  <a:pt x="0" y="561426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8" id="18"/>
          <p:cNvGrpSpPr/>
          <p:nvPr/>
        </p:nvGrpSpPr>
        <p:grpSpPr>
          <a:xfrm rot="0">
            <a:off x="16481007" y="1073135"/>
            <a:ext cx="1514312" cy="1301362"/>
            <a:chOff x="0" y="0"/>
            <a:chExt cx="812800" cy="698500"/>
          </a:xfrm>
        </p:grpSpPr>
        <p:sp>
          <p:nvSpPr>
            <p:cNvPr name="Freeform 19" id="19"/>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1B9461"/>
            </a:solidFill>
          </p:spPr>
        </p:sp>
        <p:sp>
          <p:nvSpPr>
            <p:cNvPr name="TextBox 20" id="20"/>
            <p:cNvSpPr txBox="true"/>
            <p:nvPr/>
          </p:nvSpPr>
          <p:spPr>
            <a:xfrm>
              <a:off x="114300" y="-57150"/>
              <a:ext cx="584200" cy="755650"/>
            </a:xfrm>
            <a:prstGeom prst="rect">
              <a:avLst/>
            </a:prstGeom>
          </p:spPr>
          <p:txBody>
            <a:bodyPr anchor="ctr" rtlCol="false" tIns="50800" lIns="50800" bIns="50800" rIns="50800"/>
            <a:lstStyle/>
            <a:p>
              <a:pPr algn="ctr">
                <a:lnSpc>
                  <a:spcPts val="2659"/>
                </a:lnSpc>
              </a:pPr>
            </a:p>
          </p:txBody>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0" t="-9222" r="0" b="-9222"/>
            </a:stretch>
          </a:blipFill>
        </p:spPr>
      </p:sp>
      <p:grpSp>
        <p:nvGrpSpPr>
          <p:cNvPr name="Group 3" id="3"/>
          <p:cNvGrpSpPr/>
          <p:nvPr/>
        </p:nvGrpSpPr>
        <p:grpSpPr>
          <a:xfrm rot="0">
            <a:off x="14097412" y="0"/>
            <a:ext cx="4190588" cy="10287000"/>
            <a:chOff x="0" y="0"/>
            <a:chExt cx="1103694" cy="2709333"/>
          </a:xfrm>
        </p:grpSpPr>
        <p:sp>
          <p:nvSpPr>
            <p:cNvPr name="Freeform 4" id="4"/>
            <p:cNvSpPr/>
            <p:nvPr/>
          </p:nvSpPr>
          <p:spPr>
            <a:xfrm flipH="false" flipV="false" rot="0">
              <a:off x="0" y="0"/>
              <a:ext cx="1103694" cy="2709333"/>
            </a:xfrm>
            <a:custGeom>
              <a:avLst/>
              <a:gdLst/>
              <a:ahLst/>
              <a:cxnLst/>
              <a:rect r="r" b="b" t="t" l="l"/>
              <a:pathLst>
                <a:path h="2709333" w="1103694">
                  <a:moveTo>
                    <a:pt x="0" y="0"/>
                  </a:moveTo>
                  <a:lnTo>
                    <a:pt x="1103694" y="0"/>
                  </a:lnTo>
                  <a:lnTo>
                    <a:pt x="1103694" y="2709333"/>
                  </a:lnTo>
                  <a:lnTo>
                    <a:pt x="0" y="2709333"/>
                  </a:lnTo>
                  <a:close/>
                </a:path>
              </a:pathLst>
            </a:custGeom>
            <a:solidFill>
              <a:srgbClr val="1B9461"/>
            </a:solidFill>
          </p:spPr>
        </p:sp>
        <p:sp>
          <p:nvSpPr>
            <p:cNvPr name="TextBox 5" id="5"/>
            <p:cNvSpPr txBox="true"/>
            <p:nvPr/>
          </p:nvSpPr>
          <p:spPr>
            <a:xfrm>
              <a:off x="0" y="-57150"/>
              <a:ext cx="1103694" cy="2766483"/>
            </a:xfrm>
            <a:prstGeom prst="rect">
              <a:avLst/>
            </a:prstGeom>
          </p:spPr>
          <p:txBody>
            <a:bodyPr anchor="ctr" rtlCol="false" tIns="50800" lIns="50800" bIns="50800" rIns="50800"/>
            <a:lstStyle/>
            <a:p>
              <a:pPr algn="ctr">
                <a:lnSpc>
                  <a:spcPts val="2659"/>
                </a:lnSpc>
                <a:spcBef>
                  <a:spcPct val="0"/>
                </a:spcBef>
              </a:pPr>
            </a:p>
          </p:txBody>
        </p:sp>
      </p:grpSp>
      <p:grpSp>
        <p:nvGrpSpPr>
          <p:cNvPr name="Group 6" id="6"/>
          <p:cNvGrpSpPr/>
          <p:nvPr/>
        </p:nvGrpSpPr>
        <p:grpSpPr>
          <a:xfrm rot="0">
            <a:off x="1723107" y="3275265"/>
            <a:ext cx="12374305" cy="5840160"/>
            <a:chOff x="0" y="0"/>
            <a:chExt cx="3259076" cy="1538149"/>
          </a:xfrm>
        </p:grpSpPr>
        <p:sp>
          <p:nvSpPr>
            <p:cNvPr name="Freeform 7" id="7"/>
            <p:cNvSpPr/>
            <p:nvPr/>
          </p:nvSpPr>
          <p:spPr>
            <a:xfrm flipH="false" flipV="false" rot="0">
              <a:off x="0" y="0"/>
              <a:ext cx="3259076" cy="1538149"/>
            </a:xfrm>
            <a:custGeom>
              <a:avLst/>
              <a:gdLst/>
              <a:ahLst/>
              <a:cxnLst/>
              <a:rect r="r" b="b" t="t" l="l"/>
              <a:pathLst>
                <a:path h="1538149" w="3259076">
                  <a:moveTo>
                    <a:pt x="0" y="0"/>
                  </a:moveTo>
                  <a:lnTo>
                    <a:pt x="3259076" y="0"/>
                  </a:lnTo>
                  <a:lnTo>
                    <a:pt x="3259076" y="1538149"/>
                  </a:lnTo>
                  <a:lnTo>
                    <a:pt x="0" y="1538149"/>
                  </a:lnTo>
                  <a:close/>
                </a:path>
              </a:pathLst>
            </a:custGeom>
            <a:solidFill>
              <a:srgbClr val="222222"/>
            </a:solidFill>
            <a:ln cap="sq">
              <a:noFill/>
              <a:prstDash val="solid"/>
              <a:miter/>
            </a:ln>
          </p:spPr>
        </p:sp>
        <p:sp>
          <p:nvSpPr>
            <p:cNvPr name="TextBox 8" id="8"/>
            <p:cNvSpPr txBox="true"/>
            <p:nvPr/>
          </p:nvSpPr>
          <p:spPr>
            <a:xfrm>
              <a:off x="0" y="-57150"/>
              <a:ext cx="3259076" cy="1595299"/>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12141903" y="1062367"/>
            <a:ext cx="5117397" cy="6074758"/>
            <a:chOff x="0" y="0"/>
            <a:chExt cx="792819" cy="941139"/>
          </a:xfrm>
        </p:grpSpPr>
        <p:sp>
          <p:nvSpPr>
            <p:cNvPr name="Freeform 10" id="10"/>
            <p:cNvSpPr/>
            <p:nvPr/>
          </p:nvSpPr>
          <p:spPr>
            <a:xfrm flipH="false" flipV="false" rot="0">
              <a:off x="0" y="0"/>
              <a:ext cx="792819" cy="941139"/>
            </a:xfrm>
            <a:custGeom>
              <a:avLst/>
              <a:gdLst/>
              <a:ahLst/>
              <a:cxnLst/>
              <a:rect r="r" b="b" t="t" l="l"/>
              <a:pathLst>
                <a:path h="941139" w="792819">
                  <a:moveTo>
                    <a:pt x="0" y="0"/>
                  </a:moveTo>
                  <a:lnTo>
                    <a:pt x="792819" y="0"/>
                  </a:lnTo>
                  <a:lnTo>
                    <a:pt x="792819" y="941139"/>
                  </a:lnTo>
                  <a:lnTo>
                    <a:pt x="0" y="941139"/>
                  </a:lnTo>
                  <a:close/>
                </a:path>
              </a:pathLst>
            </a:custGeom>
            <a:blipFill>
              <a:blip r:embed="rId3"/>
              <a:stretch>
                <a:fillRect l="0" t="-6348" r="0" b="-6348"/>
              </a:stretch>
            </a:blipFill>
            <a:ln w="123825" cap="sq">
              <a:solidFill>
                <a:srgbClr val="FFFFFF"/>
              </a:solidFill>
              <a:prstDash val="solid"/>
              <a:miter/>
            </a:ln>
          </p:spPr>
        </p:sp>
      </p:grpSp>
      <p:grpSp>
        <p:nvGrpSpPr>
          <p:cNvPr name="Group 11" id="11"/>
          <p:cNvGrpSpPr/>
          <p:nvPr/>
        </p:nvGrpSpPr>
        <p:grpSpPr>
          <a:xfrm rot="0">
            <a:off x="0" y="0"/>
            <a:ext cx="1028700" cy="1771441"/>
            <a:chOff x="0" y="0"/>
            <a:chExt cx="270933" cy="466552"/>
          </a:xfrm>
        </p:grpSpPr>
        <p:sp>
          <p:nvSpPr>
            <p:cNvPr name="Freeform 12" id="12"/>
            <p:cNvSpPr/>
            <p:nvPr/>
          </p:nvSpPr>
          <p:spPr>
            <a:xfrm flipH="false" flipV="false" rot="0">
              <a:off x="0" y="0"/>
              <a:ext cx="270933" cy="466552"/>
            </a:xfrm>
            <a:custGeom>
              <a:avLst/>
              <a:gdLst/>
              <a:ahLst/>
              <a:cxnLst/>
              <a:rect r="r" b="b" t="t" l="l"/>
              <a:pathLst>
                <a:path h="466552" w="270933">
                  <a:moveTo>
                    <a:pt x="0" y="0"/>
                  </a:moveTo>
                  <a:lnTo>
                    <a:pt x="270933" y="0"/>
                  </a:lnTo>
                  <a:lnTo>
                    <a:pt x="270933" y="466552"/>
                  </a:lnTo>
                  <a:lnTo>
                    <a:pt x="0" y="466552"/>
                  </a:lnTo>
                  <a:close/>
                </a:path>
              </a:pathLst>
            </a:custGeom>
            <a:solidFill>
              <a:srgbClr val="1B9461"/>
            </a:solidFill>
          </p:spPr>
        </p:sp>
        <p:sp>
          <p:nvSpPr>
            <p:cNvPr name="TextBox 13" id="13"/>
            <p:cNvSpPr txBox="true"/>
            <p:nvPr/>
          </p:nvSpPr>
          <p:spPr>
            <a:xfrm>
              <a:off x="0" y="-57150"/>
              <a:ext cx="270933" cy="523702"/>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0" y="8088569"/>
            <a:ext cx="1028700" cy="1169731"/>
            <a:chOff x="0" y="0"/>
            <a:chExt cx="270933" cy="308077"/>
          </a:xfrm>
        </p:grpSpPr>
        <p:sp>
          <p:nvSpPr>
            <p:cNvPr name="Freeform 15" id="15"/>
            <p:cNvSpPr/>
            <p:nvPr/>
          </p:nvSpPr>
          <p:spPr>
            <a:xfrm flipH="false" flipV="false" rot="0">
              <a:off x="0" y="0"/>
              <a:ext cx="270933" cy="308077"/>
            </a:xfrm>
            <a:custGeom>
              <a:avLst/>
              <a:gdLst/>
              <a:ahLst/>
              <a:cxnLst/>
              <a:rect r="r" b="b" t="t" l="l"/>
              <a:pathLst>
                <a:path h="308077" w="270933">
                  <a:moveTo>
                    <a:pt x="0" y="0"/>
                  </a:moveTo>
                  <a:lnTo>
                    <a:pt x="270933" y="0"/>
                  </a:lnTo>
                  <a:lnTo>
                    <a:pt x="270933" y="308077"/>
                  </a:lnTo>
                  <a:lnTo>
                    <a:pt x="0" y="308077"/>
                  </a:lnTo>
                  <a:close/>
                </a:path>
              </a:pathLst>
            </a:custGeom>
            <a:solidFill>
              <a:srgbClr val="222222"/>
            </a:solidFill>
          </p:spPr>
        </p:sp>
        <p:sp>
          <p:nvSpPr>
            <p:cNvPr name="TextBox 16" id="16"/>
            <p:cNvSpPr txBox="true"/>
            <p:nvPr/>
          </p:nvSpPr>
          <p:spPr>
            <a:xfrm>
              <a:off x="0" y="-57150"/>
              <a:ext cx="270933" cy="365227"/>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0">
            <a:off x="0" y="9258300"/>
            <a:ext cx="1028700" cy="1028700"/>
            <a:chOff x="0" y="0"/>
            <a:chExt cx="270933" cy="270933"/>
          </a:xfrm>
        </p:grpSpPr>
        <p:sp>
          <p:nvSpPr>
            <p:cNvPr name="Freeform 18" id="18"/>
            <p:cNvSpPr/>
            <p:nvPr/>
          </p:nvSpPr>
          <p:spPr>
            <a:xfrm flipH="false" flipV="false" rot="0">
              <a:off x="0" y="0"/>
              <a:ext cx="270933" cy="270933"/>
            </a:xfrm>
            <a:custGeom>
              <a:avLst/>
              <a:gdLst/>
              <a:ahLst/>
              <a:cxnLst/>
              <a:rect r="r" b="b" t="t" l="l"/>
              <a:pathLst>
                <a:path h="270933" w="270933">
                  <a:moveTo>
                    <a:pt x="0" y="0"/>
                  </a:moveTo>
                  <a:lnTo>
                    <a:pt x="270933" y="0"/>
                  </a:lnTo>
                  <a:lnTo>
                    <a:pt x="270933" y="270933"/>
                  </a:lnTo>
                  <a:lnTo>
                    <a:pt x="0" y="270933"/>
                  </a:lnTo>
                  <a:close/>
                </a:path>
              </a:pathLst>
            </a:custGeom>
            <a:solidFill>
              <a:srgbClr val="1B9461"/>
            </a:solidFill>
            <a:ln cap="sq">
              <a:noFill/>
              <a:prstDash val="solid"/>
              <a:miter/>
            </a:ln>
          </p:spPr>
        </p:sp>
        <p:sp>
          <p:nvSpPr>
            <p:cNvPr name="TextBox 19" id="19"/>
            <p:cNvSpPr txBox="true"/>
            <p:nvPr/>
          </p:nvSpPr>
          <p:spPr>
            <a:xfrm>
              <a:off x="0" y="-57150"/>
              <a:ext cx="270933" cy="328083"/>
            </a:xfrm>
            <a:prstGeom prst="rect">
              <a:avLst/>
            </a:prstGeom>
          </p:spPr>
          <p:txBody>
            <a:bodyPr anchor="ctr" rtlCol="false" tIns="50800" lIns="50800" bIns="50800" rIns="50800"/>
            <a:lstStyle/>
            <a:p>
              <a:pPr algn="ctr">
                <a:lnSpc>
                  <a:spcPts val="2659"/>
                </a:lnSpc>
              </a:pPr>
            </a:p>
          </p:txBody>
        </p:sp>
      </p:grpSp>
      <p:sp>
        <p:nvSpPr>
          <p:cNvPr name="AutoShape 20" id="20"/>
          <p:cNvSpPr/>
          <p:nvPr/>
        </p:nvSpPr>
        <p:spPr>
          <a:xfrm>
            <a:off x="1723107" y="2460438"/>
            <a:ext cx="903745" cy="0"/>
          </a:xfrm>
          <a:prstGeom prst="line">
            <a:avLst/>
          </a:prstGeom>
          <a:ln cap="flat" w="238125">
            <a:solidFill>
              <a:srgbClr val="1B9461"/>
            </a:solidFill>
            <a:prstDash val="solid"/>
            <a:headEnd type="none" len="sm" w="sm"/>
            <a:tailEnd type="none" len="sm" w="sm"/>
          </a:ln>
        </p:spPr>
      </p:sp>
      <p:sp>
        <p:nvSpPr>
          <p:cNvPr name="TextBox 21" id="21"/>
          <p:cNvSpPr txBox="true"/>
          <p:nvPr/>
        </p:nvSpPr>
        <p:spPr>
          <a:xfrm rot="0">
            <a:off x="1958519" y="3373121"/>
            <a:ext cx="9925164" cy="5885179"/>
          </a:xfrm>
          <a:prstGeom prst="rect">
            <a:avLst/>
          </a:prstGeom>
        </p:spPr>
        <p:txBody>
          <a:bodyPr anchor="t" rtlCol="false" tIns="0" lIns="0" bIns="0" rIns="0">
            <a:spAutoFit/>
          </a:bodyPr>
          <a:lstStyle/>
          <a:p>
            <a:pPr algn="l" marL="474988" indent="-237494" lvl="1">
              <a:lnSpc>
                <a:spcPts val="3080"/>
              </a:lnSpc>
              <a:buFont typeface="Arial"/>
              <a:buChar char="•"/>
            </a:pPr>
            <a:r>
              <a:rPr lang="en-US" sz="2200" spc="143">
                <a:solidFill>
                  <a:srgbClr val="FFFFFF"/>
                </a:solidFill>
                <a:latin typeface="Poppins"/>
              </a:rPr>
              <a:t>A presentation is a way to share information with others, to teach what you know or have learned. </a:t>
            </a:r>
          </a:p>
          <a:p>
            <a:pPr algn="l" marL="474988" indent="-237494" lvl="1">
              <a:lnSpc>
                <a:spcPts val="3080"/>
              </a:lnSpc>
              <a:buFont typeface="Arial"/>
              <a:buChar char="•"/>
            </a:pPr>
            <a:r>
              <a:rPr lang="en-US" sz="2200" spc="143">
                <a:solidFill>
                  <a:srgbClr val="FFFFFF"/>
                </a:solidFill>
                <a:latin typeface="Poppins"/>
              </a:rPr>
              <a:t>While there are many types of presentations, 4-H materials concentrate on three areas: demonstrations, formal speech or illustrated talks. </a:t>
            </a:r>
          </a:p>
          <a:p>
            <a:pPr algn="l" marL="474988" indent="-237494" lvl="1">
              <a:lnSpc>
                <a:spcPts val="3080"/>
              </a:lnSpc>
              <a:buFont typeface="Arial"/>
              <a:buChar char="•"/>
            </a:pPr>
            <a:r>
              <a:rPr lang="en-US" sz="2200" spc="143">
                <a:solidFill>
                  <a:srgbClr val="FFFFFF"/>
                </a:solidFill>
                <a:latin typeface="Poppins"/>
              </a:rPr>
              <a:t>The Public Presentation Program is one of 4-H’s most beneficial and rewarding experiences. </a:t>
            </a:r>
          </a:p>
          <a:p>
            <a:pPr algn="l" marL="474988" indent="-237494" lvl="1">
              <a:lnSpc>
                <a:spcPts val="3080"/>
              </a:lnSpc>
              <a:buFont typeface="Arial"/>
              <a:buChar char="•"/>
            </a:pPr>
            <a:r>
              <a:rPr lang="en-US" sz="2200" spc="143">
                <a:solidFill>
                  <a:srgbClr val="FFFFFF"/>
                </a:solidFill>
                <a:latin typeface="Poppins"/>
              </a:rPr>
              <a:t>It is the one most often credited by 4-H alumni as having given them an edge above peers in both college and professional careers. </a:t>
            </a:r>
          </a:p>
          <a:p>
            <a:pPr algn="l" marL="474988" indent="-237494" lvl="1">
              <a:lnSpc>
                <a:spcPts val="3080"/>
              </a:lnSpc>
              <a:buFont typeface="Arial"/>
              <a:buChar char="•"/>
            </a:pPr>
            <a:r>
              <a:rPr lang="en-US" sz="2200" spc="143">
                <a:solidFill>
                  <a:srgbClr val="FFFFFF"/>
                </a:solidFill>
                <a:latin typeface="Poppins"/>
              </a:rPr>
              <a:t>It provides a unique opportunity to develop a positive self-concept and poise, gain self-confidence before a group, learn to express ideas clearly, respond spontaneously to questions, and gain subject matter knowledge.</a:t>
            </a:r>
          </a:p>
          <a:p>
            <a:pPr algn="l">
              <a:lnSpc>
                <a:spcPts val="3360"/>
              </a:lnSpc>
              <a:spcBef>
                <a:spcPct val="0"/>
              </a:spcBef>
            </a:pPr>
          </a:p>
        </p:txBody>
      </p:sp>
      <p:sp>
        <p:nvSpPr>
          <p:cNvPr name="TextBox 22" id="22"/>
          <p:cNvSpPr txBox="true"/>
          <p:nvPr/>
        </p:nvSpPr>
        <p:spPr>
          <a:xfrm rot="0">
            <a:off x="2861788" y="277678"/>
            <a:ext cx="8118627" cy="2089725"/>
          </a:xfrm>
          <a:prstGeom prst="rect">
            <a:avLst/>
          </a:prstGeom>
        </p:spPr>
        <p:txBody>
          <a:bodyPr anchor="t" rtlCol="false" tIns="0" lIns="0" bIns="0" rIns="0">
            <a:spAutoFit/>
          </a:bodyPr>
          <a:lstStyle/>
          <a:p>
            <a:pPr algn="l">
              <a:lnSpc>
                <a:spcPts val="8193"/>
              </a:lnSpc>
              <a:spcBef>
                <a:spcPct val="0"/>
              </a:spcBef>
            </a:pPr>
            <a:r>
              <a:rPr lang="en-US" sz="5852" spc="380">
                <a:solidFill>
                  <a:srgbClr val="1B9461"/>
                </a:solidFill>
                <a:latin typeface="Poppins Bold"/>
              </a:rPr>
              <a:t>What are 4-H Presentations?</a:t>
            </a:r>
          </a:p>
        </p:txBody>
      </p:sp>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bg>
      <p:bgPr>
        <a:solidFill>
          <a:srgbClr val="222222"/>
        </a:solidFill>
      </p:bgPr>
    </p:bg>
    <p:spTree>
      <p:nvGrpSpPr>
        <p:cNvPr id="1" name=""/>
        <p:cNvGrpSpPr/>
        <p:nvPr/>
      </p:nvGrpSpPr>
      <p:grpSpPr>
        <a:xfrm>
          <a:off x="0" y="0"/>
          <a:ext cx="0" cy="0"/>
          <a:chOff x="0" y="0"/>
          <a:chExt cx="0" cy="0"/>
        </a:xfrm>
      </p:grpSpPr>
      <p:grpSp>
        <p:nvGrpSpPr>
          <p:cNvPr name="Group 2" id="2"/>
          <p:cNvGrpSpPr/>
          <p:nvPr/>
        </p:nvGrpSpPr>
        <p:grpSpPr>
          <a:xfrm rot="0">
            <a:off x="0" y="0"/>
            <a:ext cx="1028700" cy="1771441"/>
            <a:chOff x="0" y="0"/>
            <a:chExt cx="270933" cy="466552"/>
          </a:xfrm>
        </p:grpSpPr>
        <p:sp>
          <p:nvSpPr>
            <p:cNvPr name="Freeform 3" id="3"/>
            <p:cNvSpPr/>
            <p:nvPr/>
          </p:nvSpPr>
          <p:spPr>
            <a:xfrm flipH="false" flipV="false" rot="0">
              <a:off x="0" y="0"/>
              <a:ext cx="270933" cy="466552"/>
            </a:xfrm>
            <a:custGeom>
              <a:avLst/>
              <a:gdLst/>
              <a:ahLst/>
              <a:cxnLst/>
              <a:rect r="r" b="b" t="t" l="l"/>
              <a:pathLst>
                <a:path h="466552" w="270933">
                  <a:moveTo>
                    <a:pt x="0" y="0"/>
                  </a:moveTo>
                  <a:lnTo>
                    <a:pt x="270933" y="0"/>
                  </a:lnTo>
                  <a:lnTo>
                    <a:pt x="270933" y="466552"/>
                  </a:lnTo>
                  <a:lnTo>
                    <a:pt x="0" y="466552"/>
                  </a:lnTo>
                  <a:close/>
                </a:path>
              </a:pathLst>
            </a:custGeom>
            <a:solidFill>
              <a:srgbClr val="1B9461"/>
            </a:solidFill>
          </p:spPr>
        </p:sp>
        <p:sp>
          <p:nvSpPr>
            <p:cNvPr name="TextBox 4" id="4"/>
            <p:cNvSpPr txBox="true"/>
            <p:nvPr/>
          </p:nvSpPr>
          <p:spPr>
            <a:xfrm>
              <a:off x="0" y="-57150"/>
              <a:ext cx="270933" cy="523702"/>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0" y="8088569"/>
            <a:ext cx="1028700" cy="1169731"/>
            <a:chOff x="0" y="0"/>
            <a:chExt cx="270933" cy="308077"/>
          </a:xfrm>
        </p:grpSpPr>
        <p:sp>
          <p:nvSpPr>
            <p:cNvPr name="Freeform 6" id="6"/>
            <p:cNvSpPr/>
            <p:nvPr/>
          </p:nvSpPr>
          <p:spPr>
            <a:xfrm flipH="false" flipV="false" rot="0">
              <a:off x="0" y="0"/>
              <a:ext cx="270933" cy="308077"/>
            </a:xfrm>
            <a:custGeom>
              <a:avLst/>
              <a:gdLst/>
              <a:ahLst/>
              <a:cxnLst/>
              <a:rect r="r" b="b" t="t" l="l"/>
              <a:pathLst>
                <a:path h="308077" w="270933">
                  <a:moveTo>
                    <a:pt x="0" y="0"/>
                  </a:moveTo>
                  <a:lnTo>
                    <a:pt x="270933" y="0"/>
                  </a:lnTo>
                  <a:lnTo>
                    <a:pt x="270933" y="308077"/>
                  </a:lnTo>
                  <a:lnTo>
                    <a:pt x="0" y="308077"/>
                  </a:lnTo>
                  <a:close/>
                </a:path>
              </a:pathLst>
            </a:custGeom>
            <a:solidFill>
              <a:srgbClr val="F3F4F5">
                <a:alpha val="17647"/>
              </a:srgbClr>
            </a:solidFill>
            <a:ln cap="sq">
              <a:noFill/>
              <a:prstDash val="solid"/>
              <a:miter/>
            </a:ln>
          </p:spPr>
        </p:sp>
        <p:sp>
          <p:nvSpPr>
            <p:cNvPr name="TextBox 7" id="7"/>
            <p:cNvSpPr txBox="true"/>
            <p:nvPr/>
          </p:nvSpPr>
          <p:spPr>
            <a:xfrm>
              <a:off x="0" y="-57150"/>
              <a:ext cx="270933" cy="365227"/>
            </a:xfrm>
            <a:prstGeom prst="rect">
              <a:avLst/>
            </a:prstGeom>
          </p:spPr>
          <p:txBody>
            <a:bodyPr anchor="ctr" rtlCol="false" tIns="50800" lIns="50800" bIns="50800" rIns="50800"/>
            <a:lstStyle/>
            <a:p>
              <a:pPr algn="ctr" marL="0" indent="0" lvl="0">
                <a:lnSpc>
                  <a:spcPts val="2659"/>
                </a:lnSpc>
                <a:spcBef>
                  <a:spcPct val="0"/>
                </a:spcBef>
              </a:pPr>
            </a:p>
          </p:txBody>
        </p:sp>
      </p:grpSp>
      <p:sp>
        <p:nvSpPr>
          <p:cNvPr name="Freeform 8" id="8"/>
          <p:cNvSpPr/>
          <p:nvPr/>
        </p:nvSpPr>
        <p:spPr>
          <a:xfrm flipH="false" flipV="false" rot="0">
            <a:off x="16780649" y="8885345"/>
            <a:ext cx="919202" cy="745910"/>
          </a:xfrm>
          <a:custGeom>
            <a:avLst/>
            <a:gdLst/>
            <a:ahLst/>
            <a:cxnLst/>
            <a:rect r="r" b="b" t="t" l="l"/>
            <a:pathLst>
              <a:path h="745910" w="919202">
                <a:moveTo>
                  <a:pt x="0" y="0"/>
                </a:moveTo>
                <a:lnTo>
                  <a:pt x="919202" y="0"/>
                </a:lnTo>
                <a:lnTo>
                  <a:pt x="919202" y="745910"/>
                </a:lnTo>
                <a:lnTo>
                  <a:pt x="0" y="74591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9" id="9"/>
          <p:cNvSpPr txBox="true"/>
          <p:nvPr/>
        </p:nvSpPr>
        <p:spPr>
          <a:xfrm rot="0">
            <a:off x="3009047" y="1875742"/>
            <a:ext cx="11950297" cy="8263659"/>
          </a:xfrm>
          <a:prstGeom prst="rect">
            <a:avLst/>
          </a:prstGeom>
        </p:spPr>
        <p:txBody>
          <a:bodyPr anchor="t" rtlCol="false" tIns="0" lIns="0" bIns="0" rIns="0">
            <a:spAutoFit/>
          </a:bodyPr>
          <a:lstStyle/>
          <a:p>
            <a:pPr algn="l" marL="601083" indent="-300542" lvl="1">
              <a:lnSpc>
                <a:spcPts val="3897"/>
              </a:lnSpc>
              <a:buFont typeface="Arial"/>
              <a:buChar char="•"/>
            </a:pPr>
            <a:r>
              <a:rPr lang="en-US" sz="2784" spc="180">
                <a:solidFill>
                  <a:srgbClr val="FFFFFF"/>
                </a:solidFill>
                <a:latin typeface="Poppins"/>
              </a:rPr>
              <a:t>In all levels of the the Competitive Presentation program - a team is composed of only two individuals. </a:t>
            </a:r>
          </a:p>
          <a:p>
            <a:pPr algn="l">
              <a:lnSpc>
                <a:spcPts val="3897"/>
              </a:lnSpc>
            </a:pPr>
          </a:p>
          <a:p>
            <a:pPr algn="l" marL="601083" indent="-300542" lvl="1">
              <a:lnSpc>
                <a:spcPts val="3897"/>
              </a:lnSpc>
              <a:buFont typeface="Arial"/>
              <a:buChar char="•"/>
            </a:pPr>
            <a:r>
              <a:rPr lang="en-US" sz="2784" spc="180">
                <a:solidFill>
                  <a:srgbClr val="FFFFFF"/>
                </a:solidFill>
                <a:latin typeface="Poppins"/>
              </a:rPr>
              <a:t>If the team giving a presentation is composed of individuals in two different age divisions (8-10, 11-13, 14-18), the team must compete in the older youth’s age division. </a:t>
            </a:r>
          </a:p>
          <a:p>
            <a:pPr algn="l">
              <a:lnSpc>
                <a:spcPts val="3897"/>
              </a:lnSpc>
            </a:pPr>
          </a:p>
          <a:p>
            <a:pPr algn="l" marL="601083" indent="-300542" lvl="1">
              <a:lnSpc>
                <a:spcPts val="3897"/>
              </a:lnSpc>
              <a:buFont typeface="Arial"/>
              <a:buChar char="•"/>
            </a:pPr>
            <a:r>
              <a:rPr lang="en-US" sz="2784" spc="180">
                <a:solidFill>
                  <a:srgbClr val="FFFFFF"/>
                </a:solidFill>
                <a:latin typeface="Poppins"/>
              </a:rPr>
              <a:t>Open Class: Only presentations that do not fit into any other subject-matter category are allowed in this area. </a:t>
            </a:r>
          </a:p>
          <a:p>
            <a:pPr algn="l">
              <a:lnSpc>
                <a:spcPts val="3897"/>
              </a:lnSpc>
            </a:pPr>
          </a:p>
          <a:p>
            <a:pPr algn="l" marL="601083" indent="-300542" lvl="1">
              <a:lnSpc>
                <a:spcPts val="3897"/>
              </a:lnSpc>
              <a:buFont typeface="Arial"/>
              <a:buChar char="•"/>
            </a:pPr>
            <a:r>
              <a:rPr lang="en-US" sz="2784" spc="180">
                <a:solidFill>
                  <a:srgbClr val="FFFFFF"/>
                </a:solidFill>
                <a:latin typeface="Poppins"/>
              </a:rPr>
              <a:t>Presentation Setup: The speaker is responsible for setting up all equipment for the presentation. If there are issues with the technology – the PIC can help with this.</a:t>
            </a:r>
          </a:p>
          <a:p>
            <a:pPr algn="l">
              <a:lnSpc>
                <a:spcPts val="3897"/>
              </a:lnSpc>
            </a:pPr>
          </a:p>
          <a:p>
            <a:pPr algn="l">
              <a:lnSpc>
                <a:spcPts val="3897"/>
              </a:lnSpc>
            </a:pPr>
          </a:p>
          <a:p>
            <a:pPr algn="l">
              <a:lnSpc>
                <a:spcPts val="3897"/>
              </a:lnSpc>
              <a:spcBef>
                <a:spcPct val="0"/>
              </a:spcBef>
            </a:pPr>
          </a:p>
        </p:txBody>
      </p:sp>
      <p:grpSp>
        <p:nvGrpSpPr>
          <p:cNvPr name="Group 10" id="10"/>
          <p:cNvGrpSpPr/>
          <p:nvPr/>
        </p:nvGrpSpPr>
        <p:grpSpPr>
          <a:xfrm rot="0">
            <a:off x="0" y="9258300"/>
            <a:ext cx="1028700" cy="1028700"/>
            <a:chOff x="0" y="0"/>
            <a:chExt cx="270933" cy="270933"/>
          </a:xfrm>
        </p:grpSpPr>
        <p:sp>
          <p:nvSpPr>
            <p:cNvPr name="Freeform 11" id="11"/>
            <p:cNvSpPr/>
            <p:nvPr/>
          </p:nvSpPr>
          <p:spPr>
            <a:xfrm flipH="false" flipV="false" rot="0">
              <a:off x="0" y="0"/>
              <a:ext cx="270933" cy="270933"/>
            </a:xfrm>
            <a:custGeom>
              <a:avLst/>
              <a:gdLst/>
              <a:ahLst/>
              <a:cxnLst/>
              <a:rect r="r" b="b" t="t" l="l"/>
              <a:pathLst>
                <a:path h="270933" w="270933">
                  <a:moveTo>
                    <a:pt x="0" y="0"/>
                  </a:moveTo>
                  <a:lnTo>
                    <a:pt x="270933" y="0"/>
                  </a:lnTo>
                  <a:lnTo>
                    <a:pt x="270933" y="270933"/>
                  </a:lnTo>
                  <a:lnTo>
                    <a:pt x="0" y="270933"/>
                  </a:lnTo>
                  <a:close/>
                </a:path>
              </a:pathLst>
            </a:custGeom>
            <a:solidFill>
              <a:srgbClr val="1B9461"/>
            </a:solidFill>
            <a:ln cap="sq">
              <a:noFill/>
              <a:prstDash val="solid"/>
              <a:miter/>
            </a:ln>
          </p:spPr>
        </p:sp>
        <p:sp>
          <p:nvSpPr>
            <p:cNvPr name="TextBox 12" id="12"/>
            <p:cNvSpPr txBox="true"/>
            <p:nvPr/>
          </p:nvSpPr>
          <p:spPr>
            <a:xfrm>
              <a:off x="0" y="-57150"/>
              <a:ext cx="270933" cy="328083"/>
            </a:xfrm>
            <a:prstGeom prst="rect">
              <a:avLst/>
            </a:prstGeom>
          </p:spPr>
          <p:txBody>
            <a:bodyPr anchor="ctr" rtlCol="false" tIns="50800" lIns="50800" bIns="50800" rIns="50800"/>
            <a:lstStyle/>
            <a:p>
              <a:pPr algn="ctr">
                <a:lnSpc>
                  <a:spcPts val="2659"/>
                </a:lnSpc>
              </a:pPr>
            </a:p>
          </p:txBody>
        </p:sp>
      </p:grpSp>
      <p:sp>
        <p:nvSpPr>
          <p:cNvPr name="AutoShape 13" id="13"/>
          <p:cNvSpPr/>
          <p:nvPr/>
        </p:nvSpPr>
        <p:spPr>
          <a:xfrm>
            <a:off x="1723107" y="9277350"/>
            <a:ext cx="14479624" cy="0"/>
          </a:xfrm>
          <a:prstGeom prst="line">
            <a:avLst/>
          </a:prstGeom>
          <a:ln cap="flat" w="38100">
            <a:solidFill>
              <a:srgbClr val="FFFFFF"/>
            </a:solidFill>
            <a:prstDash val="solid"/>
            <a:headEnd type="none" len="sm" w="sm"/>
            <a:tailEnd type="none" len="sm" w="sm"/>
          </a:ln>
        </p:spPr>
      </p:sp>
      <p:sp>
        <p:nvSpPr>
          <p:cNvPr name="AutoShape 14" id="14"/>
          <p:cNvSpPr/>
          <p:nvPr/>
        </p:nvSpPr>
        <p:spPr>
          <a:xfrm flipH="true">
            <a:off x="17240250" y="4606903"/>
            <a:ext cx="0" cy="3710908"/>
          </a:xfrm>
          <a:prstGeom prst="line">
            <a:avLst/>
          </a:prstGeom>
          <a:ln cap="flat" w="38100">
            <a:solidFill>
              <a:srgbClr val="FFFFFF"/>
            </a:solidFill>
            <a:prstDash val="solid"/>
            <a:headEnd type="none" len="sm" w="sm"/>
            <a:tailEnd type="none" len="sm" w="sm"/>
          </a:ln>
        </p:spPr>
      </p:sp>
      <p:sp>
        <p:nvSpPr>
          <p:cNvPr name="AutoShape 15" id="15"/>
          <p:cNvSpPr/>
          <p:nvPr/>
        </p:nvSpPr>
        <p:spPr>
          <a:xfrm>
            <a:off x="1723107" y="2460438"/>
            <a:ext cx="903745" cy="0"/>
          </a:xfrm>
          <a:prstGeom prst="line">
            <a:avLst/>
          </a:prstGeom>
          <a:ln cap="flat" w="238125">
            <a:solidFill>
              <a:srgbClr val="1B9461"/>
            </a:solidFill>
            <a:prstDash val="solid"/>
            <a:headEnd type="none" len="sm" w="sm"/>
            <a:tailEnd type="none" len="sm" w="sm"/>
          </a:ln>
        </p:spPr>
      </p:sp>
      <p:sp>
        <p:nvSpPr>
          <p:cNvPr name="TextBox 16" id="16"/>
          <p:cNvSpPr txBox="true"/>
          <p:nvPr/>
        </p:nvSpPr>
        <p:spPr>
          <a:xfrm rot="0">
            <a:off x="1723107" y="900442"/>
            <a:ext cx="8118627" cy="1051500"/>
          </a:xfrm>
          <a:prstGeom prst="rect">
            <a:avLst/>
          </a:prstGeom>
        </p:spPr>
        <p:txBody>
          <a:bodyPr anchor="t" rtlCol="false" tIns="0" lIns="0" bIns="0" rIns="0">
            <a:spAutoFit/>
          </a:bodyPr>
          <a:lstStyle/>
          <a:p>
            <a:pPr algn="l">
              <a:lnSpc>
                <a:spcPts val="8193"/>
              </a:lnSpc>
              <a:spcBef>
                <a:spcPct val="0"/>
              </a:spcBef>
            </a:pPr>
            <a:r>
              <a:rPr lang="en-US" sz="5852" spc="380">
                <a:solidFill>
                  <a:srgbClr val="FFFFFF"/>
                </a:solidFill>
                <a:latin typeface="Poppins Bold"/>
              </a:rPr>
              <a:t>Guidelines cont...</a:t>
            </a:r>
          </a:p>
        </p:txBody>
      </p:sp>
      <p:sp>
        <p:nvSpPr>
          <p:cNvPr name="Freeform 17" id="17"/>
          <p:cNvSpPr/>
          <p:nvPr/>
        </p:nvSpPr>
        <p:spPr>
          <a:xfrm flipH="false" flipV="false" rot="5324316">
            <a:off x="14890109" y="-3175249"/>
            <a:ext cx="6662432" cy="5614266"/>
          </a:xfrm>
          <a:custGeom>
            <a:avLst/>
            <a:gdLst/>
            <a:ahLst/>
            <a:cxnLst/>
            <a:rect r="r" b="b" t="t" l="l"/>
            <a:pathLst>
              <a:path h="5614266" w="6662432">
                <a:moveTo>
                  <a:pt x="0" y="0"/>
                </a:moveTo>
                <a:lnTo>
                  <a:pt x="6662432" y="0"/>
                </a:lnTo>
                <a:lnTo>
                  <a:pt x="6662432" y="5614266"/>
                </a:lnTo>
                <a:lnTo>
                  <a:pt x="0" y="561426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8" id="18"/>
          <p:cNvGrpSpPr/>
          <p:nvPr/>
        </p:nvGrpSpPr>
        <p:grpSpPr>
          <a:xfrm rot="0">
            <a:off x="16481007" y="1073135"/>
            <a:ext cx="1514312" cy="1301362"/>
            <a:chOff x="0" y="0"/>
            <a:chExt cx="812800" cy="698500"/>
          </a:xfrm>
        </p:grpSpPr>
        <p:sp>
          <p:nvSpPr>
            <p:cNvPr name="Freeform 19" id="19"/>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1B9461"/>
            </a:solidFill>
          </p:spPr>
        </p:sp>
        <p:sp>
          <p:nvSpPr>
            <p:cNvPr name="TextBox 20" id="20"/>
            <p:cNvSpPr txBox="true"/>
            <p:nvPr/>
          </p:nvSpPr>
          <p:spPr>
            <a:xfrm>
              <a:off x="114300" y="-57150"/>
              <a:ext cx="584200" cy="755650"/>
            </a:xfrm>
            <a:prstGeom prst="rect">
              <a:avLst/>
            </a:prstGeom>
          </p:spPr>
          <p:txBody>
            <a:bodyPr anchor="ctr" rtlCol="false" tIns="50800" lIns="50800" bIns="50800" rIns="50800"/>
            <a:lstStyle/>
            <a:p>
              <a:pPr algn="ctr">
                <a:lnSpc>
                  <a:spcPts val="2659"/>
                </a:lnSpc>
              </a:pPr>
            </a:p>
          </p:txBody>
        </p:sp>
      </p:grpSp>
    </p:spTree>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bg>
      <p:bgPr>
        <a:solidFill>
          <a:srgbClr val="222222"/>
        </a:solidFill>
      </p:bgPr>
    </p:bg>
    <p:spTree>
      <p:nvGrpSpPr>
        <p:cNvPr id="1" name=""/>
        <p:cNvGrpSpPr/>
        <p:nvPr/>
      </p:nvGrpSpPr>
      <p:grpSpPr>
        <a:xfrm>
          <a:off x="0" y="0"/>
          <a:ext cx="0" cy="0"/>
          <a:chOff x="0" y="0"/>
          <a:chExt cx="0" cy="0"/>
        </a:xfrm>
      </p:grpSpPr>
      <p:grpSp>
        <p:nvGrpSpPr>
          <p:cNvPr name="Group 2" id="2"/>
          <p:cNvGrpSpPr/>
          <p:nvPr/>
        </p:nvGrpSpPr>
        <p:grpSpPr>
          <a:xfrm rot="0">
            <a:off x="0" y="0"/>
            <a:ext cx="1028700" cy="1771441"/>
            <a:chOff x="0" y="0"/>
            <a:chExt cx="270933" cy="466552"/>
          </a:xfrm>
        </p:grpSpPr>
        <p:sp>
          <p:nvSpPr>
            <p:cNvPr name="Freeform 3" id="3"/>
            <p:cNvSpPr/>
            <p:nvPr/>
          </p:nvSpPr>
          <p:spPr>
            <a:xfrm flipH="false" flipV="false" rot="0">
              <a:off x="0" y="0"/>
              <a:ext cx="270933" cy="466552"/>
            </a:xfrm>
            <a:custGeom>
              <a:avLst/>
              <a:gdLst/>
              <a:ahLst/>
              <a:cxnLst/>
              <a:rect r="r" b="b" t="t" l="l"/>
              <a:pathLst>
                <a:path h="466552" w="270933">
                  <a:moveTo>
                    <a:pt x="0" y="0"/>
                  </a:moveTo>
                  <a:lnTo>
                    <a:pt x="270933" y="0"/>
                  </a:lnTo>
                  <a:lnTo>
                    <a:pt x="270933" y="466552"/>
                  </a:lnTo>
                  <a:lnTo>
                    <a:pt x="0" y="466552"/>
                  </a:lnTo>
                  <a:close/>
                </a:path>
              </a:pathLst>
            </a:custGeom>
            <a:solidFill>
              <a:srgbClr val="1B9461"/>
            </a:solidFill>
          </p:spPr>
        </p:sp>
        <p:sp>
          <p:nvSpPr>
            <p:cNvPr name="TextBox 4" id="4"/>
            <p:cNvSpPr txBox="true"/>
            <p:nvPr/>
          </p:nvSpPr>
          <p:spPr>
            <a:xfrm>
              <a:off x="0" y="-57150"/>
              <a:ext cx="270933" cy="523702"/>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0" y="8088569"/>
            <a:ext cx="1028700" cy="1169731"/>
            <a:chOff x="0" y="0"/>
            <a:chExt cx="270933" cy="308077"/>
          </a:xfrm>
        </p:grpSpPr>
        <p:sp>
          <p:nvSpPr>
            <p:cNvPr name="Freeform 6" id="6"/>
            <p:cNvSpPr/>
            <p:nvPr/>
          </p:nvSpPr>
          <p:spPr>
            <a:xfrm flipH="false" flipV="false" rot="0">
              <a:off x="0" y="0"/>
              <a:ext cx="270933" cy="308077"/>
            </a:xfrm>
            <a:custGeom>
              <a:avLst/>
              <a:gdLst/>
              <a:ahLst/>
              <a:cxnLst/>
              <a:rect r="r" b="b" t="t" l="l"/>
              <a:pathLst>
                <a:path h="308077" w="270933">
                  <a:moveTo>
                    <a:pt x="0" y="0"/>
                  </a:moveTo>
                  <a:lnTo>
                    <a:pt x="270933" y="0"/>
                  </a:lnTo>
                  <a:lnTo>
                    <a:pt x="270933" y="308077"/>
                  </a:lnTo>
                  <a:lnTo>
                    <a:pt x="0" y="308077"/>
                  </a:lnTo>
                  <a:close/>
                </a:path>
              </a:pathLst>
            </a:custGeom>
            <a:solidFill>
              <a:srgbClr val="F3F4F5">
                <a:alpha val="17647"/>
              </a:srgbClr>
            </a:solidFill>
            <a:ln cap="sq">
              <a:noFill/>
              <a:prstDash val="solid"/>
              <a:miter/>
            </a:ln>
          </p:spPr>
        </p:sp>
        <p:sp>
          <p:nvSpPr>
            <p:cNvPr name="TextBox 7" id="7"/>
            <p:cNvSpPr txBox="true"/>
            <p:nvPr/>
          </p:nvSpPr>
          <p:spPr>
            <a:xfrm>
              <a:off x="0" y="-57150"/>
              <a:ext cx="270933" cy="365227"/>
            </a:xfrm>
            <a:prstGeom prst="rect">
              <a:avLst/>
            </a:prstGeom>
          </p:spPr>
          <p:txBody>
            <a:bodyPr anchor="ctr" rtlCol="false" tIns="50800" lIns="50800" bIns="50800" rIns="50800"/>
            <a:lstStyle/>
            <a:p>
              <a:pPr algn="ctr" marL="0" indent="0" lvl="0">
                <a:lnSpc>
                  <a:spcPts val="2659"/>
                </a:lnSpc>
                <a:spcBef>
                  <a:spcPct val="0"/>
                </a:spcBef>
              </a:pPr>
            </a:p>
          </p:txBody>
        </p:sp>
      </p:grpSp>
      <p:sp>
        <p:nvSpPr>
          <p:cNvPr name="Freeform 8" id="8"/>
          <p:cNvSpPr/>
          <p:nvPr/>
        </p:nvSpPr>
        <p:spPr>
          <a:xfrm flipH="false" flipV="false" rot="0">
            <a:off x="16780649" y="8885345"/>
            <a:ext cx="919202" cy="745910"/>
          </a:xfrm>
          <a:custGeom>
            <a:avLst/>
            <a:gdLst/>
            <a:ahLst/>
            <a:cxnLst/>
            <a:rect r="r" b="b" t="t" l="l"/>
            <a:pathLst>
              <a:path h="745910" w="919202">
                <a:moveTo>
                  <a:pt x="0" y="0"/>
                </a:moveTo>
                <a:lnTo>
                  <a:pt x="919202" y="0"/>
                </a:lnTo>
                <a:lnTo>
                  <a:pt x="919202" y="745910"/>
                </a:lnTo>
                <a:lnTo>
                  <a:pt x="0" y="74591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9" id="9"/>
          <p:cNvSpPr txBox="true"/>
          <p:nvPr/>
        </p:nvSpPr>
        <p:spPr>
          <a:xfrm rot="0">
            <a:off x="3009047" y="2069061"/>
            <a:ext cx="11950297" cy="7208289"/>
          </a:xfrm>
          <a:prstGeom prst="rect">
            <a:avLst/>
          </a:prstGeom>
        </p:spPr>
        <p:txBody>
          <a:bodyPr anchor="t" rtlCol="false" tIns="0" lIns="0" bIns="0" rIns="0">
            <a:spAutoFit/>
          </a:bodyPr>
          <a:lstStyle/>
          <a:p>
            <a:pPr algn="l" marL="493136" indent="-246568" lvl="1">
              <a:lnSpc>
                <a:spcPts val="3197"/>
              </a:lnSpc>
              <a:buFont typeface="Arial"/>
              <a:buChar char="•"/>
            </a:pPr>
            <a:r>
              <a:rPr lang="en-US" sz="2284" spc="148">
                <a:solidFill>
                  <a:srgbClr val="FFFFFF"/>
                </a:solidFill>
                <a:latin typeface="Poppins"/>
              </a:rPr>
              <a:t>Interruptions: The judges will determine if the participant should begin where they left off or start anew. </a:t>
            </a:r>
          </a:p>
          <a:p>
            <a:pPr algn="l">
              <a:lnSpc>
                <a:spcPts val="3197"/>
              </a:lnSpc>
            </a:pPr>
          </a:p>
          <a:p>
            <a:pPr algn="l" marL="493136" indent="-246568" lvl="1">
              <a:lnSpc>
                <a:spcPts val="3197"/>
              </a:lnSpc>
              <a:buFont typeface="Arial"/>
              <a:buChar char="•"/>
            </a:pPr>
            <a:r>
              <a:rPr lang="en-US" sz="2284" spc="148">
                <a:solidFill>
                  <a:srgbClr val="FFFFFF"/>
                </a:solidFill>
                <a:latin typeface="Poppins"/>
              </a:rPr>
              <a:t>Note cards: The speaker is allowed to use note cards but, they should be used as a tool for referencing material (the speaker should not read directly from their cards). Should be kept to a minimum </a:t>
            </a:r>
          </a:p>
          <a:p>
            <a:pPr algn="l">
              <a:lnSpc>
                <a:spcPts val="3197"/>
              </a:lnSpc>
            </a:pPr>
          </a:p>
          <a:p>
            <a:pPr algn="l" marL="493136" indent="-246568" lvl="1">
              <a:lnSpc>
                <a:spcPts val="3197"/>
              </a:lnSpc>
              <a:buFont typeface="Arial"/>
              <a:buChar char="•"/>
            </a:pPr>
            <a:r>
              <a:rPr lang="en-US" sz="2284" spc="148">
                <a:solidFill>
                  <a:srgbClr val="FFFFFF"/>
                </a:solidFill>
                <a:latin typeface="Poppins"/>
              </a:rPr>
              <a:t>Youth may opt to repeat the question, paraphrase the question or include the question in their answer but this is NOT a requirement.</a:t>
            </a:r>
          </a:p>
          <a:p>
            <a:pPr algn="l">
              <a:lnSpc>
                <a:spcPts val="3197"/>
              </a:lnSpc>
            </a:pPr>
          </a:p>
          <a:p>
            <a:pPr algn="l" marL="493136" indent="-246568" lvl="1">
              <a:lnSpc>
                <a:spcPts val="3197"/>
              </a:lnSpc>
              <a:buFont typeface="Arial"/>
              <a:buChar char="•"/>
            </a:pPr>
            <a:r>
              <a:rPr lang="en-US" sz="2284" spc="148">
                <a:solidFill>
                  <a:srgbClr val="FFFFFF"/>
                </a:solidFill>
                <a:latin typeface="Poppins"/>
              </a:rPr>
              <a:t>Youth have given an acceptable response when they admit you they are unable to answer the question. </a:t>
            </a:r>
          </a:p>
          <a:p>
            <a:pPr algn="l">
              <a:lnSpc>
                <a:spcPts val="3197"/>
              </a:lnSpc>
            </a:pPr>
          </a:p>
          <a:p>
            <a:pPr algn="l" marL="493136" indent="-246568" lvl="1">
              <a:lnSpc>
                <a:spcPts val="3197"/>
              </a:lnSpc>
              <a:buFont typeface="Arial"/>
              <a:buChar char="•"/>
            </a:pPr>
            <a:r>
              <a:rPr lang="en-US" sz="2284" spc="148">
                <a:solidFill>
                  <a:srgbClr val="FFFFFF"/>
                </a:solidFill>
                <a:latin typeface="Poppins"/>
              </a:rPr>
              <a:t>Attire for the Public Speaking category should be professional dress. </a:t>
            </a:r>
          </a:p>
          <a:p>
            <a:pPr algn="l">
              <a:lnSpc>
                <a:spcPts val="3197"/>
              </a:lnSpc>
            </a:pPr>
          </a:p>
          <a:p>
            <a:pPr algn="l" marL="493136" indent="-246568" lvl="1">
              <a:lnSpc>
                <a:spcPts val="3197"/>
              </a:lnSpc>
              <a:buFont typeface="Arial"/>
              <a:buChar char="•"/>
            </a:pPr>
            <a:r>
              <a:rPr lang="en-US" sz="2284" spc="148">
                <a:solidFill>
                  <a:srgbClr val="FFFFFF"/>
                </a:solidFill>
                <a:latin typeface="Poppins"/>
              </a:rPr>
              <a:t>Dressing for the presentation topic is appropriate.  </a:t>
            </a:r>
          </a:p>
          <a:p>
            <a:pPr algn="l">
              <a:lnSpc>
                <a:spcPts val="3057"/>
              </a:lnSpc>
            </a:pPr>
          </a:p>
          <a:p>
            <a:pPr algn="l">
              <a:lnSpc>
                <a:spcPts val="3337"/>
              </a:lnSpc>
              <a:spcBef>
                <a:spcPct val="0"/>
              </a:spcBef>
            </a:pPr>
          </a:p>
        </p:txBody>
      </p:sp>
      <p:grpSp>
        <p:nvGrpSpPr>
          <p:cNvPr name="Group 10" id="10"/>
          <p:cNvGrpSpPr/>
          <p:nvPr/>
        </p:nvGrpSpPr>
        <p:grpSpPr>
          <a:xfrm rot="0">
            <a:off x="0" y="9258300"/>
            <a:ext cx="1028700" cy="1028700"/>
            <a:chOff x="0" y="0"/>
            <a:chExt cx="270933" cy="270933"/>
          </a:xfrm>
        </p:grpSpPr>
        <p:sp>
          <p:nvSpPr>
            <p:cNvPr name="Freeform 11" id="11"/>
            <p:cNvSpPr/>
            <p:nvPr/>
          </p:nvSpPr>
          <p:spPr>
            <a:xfrm flipH="false" flipV="false" rot="0">
              <a:off x="0" y="0"/>
              <a:ext cx="270933" cy="270933"/>
            </a:xfrm>
            <a:custGeom>
              <a:avLst/>
              <a:gdLst/>
              <a:ahLst/>
              <a:cxnLst/>
              <a:rect r="r" b="b" t="t" l="l"/>
              <a:pathLst>
                <a:path h="270933" w="270933">
                  <a:moveTo>
                    <a:pt x="0" y="0"/>
                  </a:moveTo>
                  <a:lnTo>
                    <a:pt x="270933" y="0"/>
                  </a:lnTo>
                  <a:lnTo>
                    <a:pt x="270933" y="270933"/>
                  </a:lnTo>
                  <a:lnTo>
                    <a:pt x="0" y="270933"/>
                  </a:lnTo>
                  <a:close/>
                </a:path>
              </a:pathLst>
            </a:custGeom>
            <a:solidFill>
              <a:srgbClr val="1B9461"/>
            </a:solidFill>
            <a:ln cap="sq">
              <a:noFill/>
              <a:prstDash val="solid"/>
              <a:miter/>
            </a:ln>
          </p:spPr>
        </p:sp>
        <p:sp>
          <p:nvSpPr>
            <p:cNvPr name="TextBox 12" id="12"/>
            <p:cNvSpPr txBox="true"/>
            <p:nvPr/>
          </p:nvSpPr>
          <p:spPr>
            <a:xfrm>
              <a:off x="0" y="-57150"/>
              <a:ext cx="270933" cy="328083"/>
            </a:xfrm>
            <a:prstGeom prst="rect">
              <a:avLst/>
            </a:prstGeom>
          </p:spPr>
          <p:txBody>
            <a:bodyPr anchor="ctr" rtlCol="false" tIns="50800" lIns="50800" bIns="50800" rIns="50800"/>
            <a:lstStyle/>
            <a:p>
              <a:pPr algn="ctr">
                <a:lnSpc>
                  <a:spcPts val="2659"/>
                </a:lnSpc>
              </a:pPr>
            </a:p>
          </p:txBody>
        </p:sp>
      </p:grpSp>
      <p:sp>
        <p:nvSpPr>
          <p:cNvPr name="AutoShape 13" id="13"/>
          <p:cNvSpPr/>
          <p:nvPr/>
        </p:nvSpPr>
        <p:spPr>
          <a:xfrm>
            <a:off x="1723107" y="9277350"/>
            <a:ext cx="14479624" cy="0"/>
          </a:xfrm>
          <a:prstGeom prst="line">
            <a:avLst/>
          </a:prstGeom>
          <a:ln cap="flat" w="38100">
            <a:solidFill>
              <a:srgbClr val="FFFFFF"/>
            </a:solidFill>
            <a:prstDash val="solid"/>
            <a:headEnd type="none" len="sm" w="sm"/>
            <a:tailEnd type="none" len="sm" w="sm"/>
          </a:ln>
        </p:spPr>
      </p:sp>
      <p:sp>
        <p:nvSpPr>
          <p:cNvPr name="AutoShape 14" id="14"/>
          <p:cNvSpPr/>
          <p:nvPr/>
        </p:nvSpPr>
        <p:spPr>
          <a:xfrm flipH="true">
            <a:off x="17240250" y="4606903"/>
            <a:ext cx="0" cy="3710908"/>
          </a:xfrm>
          <a:prstGeom prst="line">
            <a:avLst/>
          </a:prstGeom>
          <a:ln cap="flat" w="38100">
            <a:solidFill>
              <a:srgbClr val="FFFFFF"/>
            </a:solidFill>
            <a:prstDash val="solid"/>
            <a:headEnd type="none" len="sm" w="sm"/>
            <a:tailEnd type="none" len="sm" w="sm"/>
          </a:ln>
        </p:spPr>
      </p:sp>
      <p:sp>
        <p:nvSpPr>
          <p:cNvPr name="AutoShape 15" id="15"/>
          <p:cNvSpPr/>
          <p:nvPr/>
        </p:nvSpPr>
        <p:spPr>
          <a:xfrm>
            <a:off x="1723107" y="2460438"/>
            <a:ext cx="903745" cy="0"/>
          </a:xfrm>
          <a:prstGeom prst="line">
            <a:avLst/>
          </a:prstGeom>
          <a:ln cap="flat" w="238125">
            <a:solidFill>
              <a:srgbClr val="1B9461"/>
            </a:solidFill>
            <a:prstDash val="solid"/>
            <a:headEnd type="none" len="sm" w="sm"/>
            <a:tailEnd type="none" len="sm" w="sm"/>
          </a:ln>
        </p:spPr>
      </p:sp>
      <p:sp>
        <p:nvSpPr>
          <p:cNvPr name="TextBox 16" id="16"/>
          <p:cNvSpPr txBox="true"/>
          <p:nvPr/>
        </p:nvSpPr>
        <p:spPr>
          <a:xfrm rot="0">
            <a:off x="1723107" y="900442"/>
            <a:ext cx="8118627" cy="1051500"/>
          </a:xfrm>
          <a:prstGeom prst="rect">
            <a:avLst/>
          </a:prstGeom>
        </p:spPr>
        <p:txBody>
          <a:bodyPr anchor="t" rtlCol="false" tIns="0" lIns="0" bIns="0" rIns="0">
            <a:spAutoFit/>
          </a:bodyPr>
          <a:lstStyle/>
          <a:p>
            <a:pPr algn="l">
              <a:lnSpc>
                <a:spcPts val="8193"/>
              </a:lnSpc>
              <a:spcBef>
                <a:spcPct val="0"/>
              </a:spcBef>
            </a:pPr>
            <a:r>
              <a:rPr lang="en-US" sz="5852" spc="380">
                <a:solidFill>
                  <a:srgbClr val="FFFFFF"/>
                </a:solidFill>
                <a:latin typeface="Poppins Bold"/>
              </a:rPr>
              <a:t>Guidelines cont...</a:t>
            </a:r>
          </a:p>
        </p:txBody>
      </p:sp>
      <p:sp>
        <p:nvSpPr>
          <p:cNvPr name="Freeform 17" id="17"/>
          <p:cNvSpPr/>
          <p:nvPr/>
        </p:nvSpPr>
        <p:spPr>
          <a:xfrm flipH="false" flipV="false" rot="5324316">
            <a:off x="14890109" y="-3175249"/>
            <a:ext cx="6662432" cy="5614266"/>
          </a:xfrm>
          <a:custGeom>
            <a:avLst/>
            <a:gdLst/>
            <a:ahLst/>
            <a:cxnLst/>
            <a:rect r="r" b="b" t="t" l="l"/>
            <a:pathLst>
              <a:path h="5614266" w="6662432">
                <a:moveTo>
                  <a:pt x="0" y="0"/>
                </a:moveTo>
                <a:lnTo>
                  <a:pt x="6662432" y="0"/>
                </a:lnTo>
                <a:lnTo>
                  <a:pt x="6662432" y="5614266"/>
                </a:lnTo>
                <a:lnTo>
                  <a:pt x="0" y="561426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8" id="18"/>
          <p:cNvGrpSpPr/>
          <p:nvPr/>
        </p:nvGrpSpPr>
        <p:grpSpPr>
          <a:xfrm rot="0">
            <a:off x="16481007" y="1073135"/>
            <a:ext cx="1514312" cy="1301362"/>
            <a:chOff x="0" y="0"/>
            <a:chExt cx="812800" cy="698500"/>
          </a:xfrm>
        </p:grpSpPr>
        <p:sp>
          <p:nvSpPr>
            <p:cNvPr name="Freeform 19" id="19"/>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1B9461"/>
            </a:solidFill>
          </p:spPr>
        </p:sp>
        <p:sp>
          <p:nvSpPr>
            <p:cNvPr name="TextBox 20" id="20"/>
            <p:cNvSpPr txBox="true"/>
            <p:nvPr/>
          </p:nvSpPr>
          <p:spPr>
            <a:xfrm>
              <a:off x="114300" y="-57150"/>
              <a:ext cx="584200" cy="755650"/>
            </a:xfrm>
            <a:prstGeom prst="rect">
              <a:avLst/>
            </a:prstGeom>
          </p:spPr>
          <p:txBody>
            <a:bodyPr anchor="ctr" rtlCol="false" tIns="50800" lIns="50800" bIns="50800" rIns="50800"/>
            <a:lstStyle/>
            <a:p>
              <a:pPr algn="ctr">
                <a:lnSpc>
                  <a:spcPts val="2659"/>
                </a:lnSpc>
              </a:pPr>
            </a:p>
          </p:txBody>
        </p:sp>
      </p:grpSp>
    </p:spTree>
  </p:cSld>
  <p:clrMapOvr>
    <a:masterClrMapping/>
  </p:clrMapOvr>
</p:sld>
</file>

<file path=ppt/slides/slide32.xml><?xml version="1.0" encoding="utf-8"?>
<p:sld xmlns:p="http://schemas.openxmlformats.org/presentationml/2006/main" xmlns:a="http://schemas.openxmlformats.org/drawingml/2006/main" xmlns:r="http://schemas.openxmlformats.org/officeDocument/2006/relationships">
  <p:cSld>
    <p:bg>
      <p:bgPr>
        <a:solidFill>
          <a:srgbClr val="222222"/>
        </a:solidFill>
      </p:bgPr>
    </p:bg>
    <p:spTree>
      <p:nvGrpSpPr>
        <p:cNvPr id="1" name=""/>
        <p:cNvGrpSpPr/>
        <p:nvPr/>
      </p:nvGrpSpPr>
      <p:grpSpPr>
        <a:xfrm>
          <a:off x="0" y="0"/>
          <a:ext cx="0" cy="0"/>
          <a:chOff x="0" y="0"/>
          <a:chExt cx="0" cy="0"/>
        </a:xfrm>
      </p:grpSpPr>
      <p:grpSp>
        <p:nvGrpSpPr>
          <p:cNvPr name="Group 2" id="2"/>
          <p:cNvGrpSpPr/>
          <p:nvPr/>
        </p:nvGrpSpPr>
        <p:grpSpPr>
          <a:xfrm rot="0">
            <a:off x="0" y="0"/>
            <a:ext cx="1028700" cy="1771441"/>
            <a:chOff x="0" y="0"/>
            <a:chExt cx="270933" cy="466552"/>
          </a:xfrm>
        </p:grpSpPr>
        <p:sp>
          <p:nvSpPr>
            <p:cNvPr name="Freeform 3" id="3"/>
            <p:cNvSpPr/>
            <p:nvPr/>
          </p:nvSpPr>
          <p:spPr>
            <a:xfrm flipH="false" flipV="false" rot="0">
              <a:off x="0" y="0"/>
              <a:ext cx="270933" cy="466552"/>
            </a:xfrm>
            <a:custGeom>
              <a:avLst/>
              <a:gdLst/>
              <a:ahLst/>
              <a:cxnLst/>
              <a:rect r="r" b="b" t="t" l="l"/>
              <a:pathLst>
                <a:path h="466552" w="270933">
                  <a:moveTo>
                    <a:pt x="0" y="0"/>
                  </a:moveTo>
                  <a:lnTo>
                    <a:pt x="270933" y="0"/>
                  </a:lnTo>
                  <a:lnTo>
                    <a:pt x="270933" y="466552"/>
                  </a:lnTo>
                  <a:lnTo>
                    <a:pt x="0" y="466552"/>
                  </a:lnTo>
                  <a:close/>
                </a:path>
              </a:pathLst>
            </a:custGeom>
            <a:solidFill>
              <a:srgbClr val="1B9461"/>
            </a:solidFill>
          </p:spPr>
        </p:sp>
        <p:sp>
          <p:nvSpPr>
            <p:cNvPr name="TextBox 4" id="4"/>
            <p:cNvSpPr txBox="true"/>
            <p:nvPr/>
          </p:nvSpPr>
          <p:spPr>
            <a:xfrm>
              <a:off x="0" y="-57150"/>
              <a:ext cx="270933" cy="523702"/>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0" y="8088569"/>
            <a:ext cx="1028700" cy="1169731"/>
            <a:chOff x="0" y="0"/>
            <a:chExt cx="270933" cy="308077"/>
          </a:xfrm>
        </p:grpSpPr>
        <p:sp>
          <p:nvSpPr>
            <p:cNvPr name="Freeform 6" id="6"/>
            <p:cNvSpPr/>
            <p:nvPr/>
          </p:nvSpPr>
          <p:spPr>
            <a:xfrm flipH="false" flipV="false" rot="0">
              <a:off x="0" y="0"/>
              <a:ext cx="270933" cy="308077"/>
            </a:xfrm>
            <a:custGeom>
              <a:avLst/>
              <a:gdLst/>
              <a:ahLst/>
              <a:cxnLst/>
              <a:rect r="r" b="b" t="t" l="l"/>
              <a:pathLst>
                <a:path h="308077" w="270933">
                  <a:moveTo>
                    <a:pt x="0" y="0"/>
                  </a:moveTo>
                  <a:lnTo>
                    <a:pt x="270933" y="0"/>
                  </a:lnTo>
                  <a:lnTo>
                    <a:pt x="270933" y="308077"/>
                  </a:lnTo>
                  <a:lnTo>
                    <a:pt x="0" y="308077"/>
                  </a:lnTo>
                  <a:close/>
                </a:path>
              </a:pathLst>
            </a:custGeom>
            <a:solidFill>
              <a:srgbClr val="F3F4F5">
                <a:alpha val="17647"/>
              </a:srgbClr>
            </a:solidFill>
            <a:ln cap="sq">
              <a:noFill/>
              <a:prstDash val="solid"/>
              <a:miter/>
            </a:ln>
          </p:spPr>
        </p:sp>
        <p:sp>
          <p:nvSpPr>
            <p:cNvPr name="TextBox 7" id="7"/>
            <p:cNvSpPr txBox="true"/>
            <p:nvPr/>
          </p:nvSpPr>
          <p:spPr>
            <a:xfrm>
              <a:off x="0" y="-57150"/>
              <a:ext cx="270933" cy="365227"/>
            </a:xfrm>
            <a:prstGeom prst="rect">
              <a:avLst/>
            </a:prstGeom>
          </p:spPr>
          <p:txBody>
            <a:bodyPr anchor="ctr" rtlCol="false" tIns="50800" lIns="50800" bIns="50800" rIns="50800"/>
            <a:lstStyle/>
            <a:p>
              <a:pPr algn="ctr" marL="0" indent="0" lvl="0">
                <a:lnSpc>
                  <a:spcPts val="2659"/>
                </a:lnSpc>
                <a:spcBef>
                  <a:spcPct val="0"/>
                </a:spcBef>
              </a:pPr>
            </a:p>
          </p:txBody>
        </p:sp>
      </p:grpSp>
      <p:sp>
        <p:nvSpPr>
          <p:cNvPr name="Freeform 8" id="8"/>
          <p:cNvSpPr/>
          <p:nvPr/>
        </p:nvSpPr>
        <p:spPr>
          <a:xfrm flipH="false" flipV="false" rot="0">
            <a:off x="16780649" y="8885345"/>
            <a:ext cx="919202" cy="745910"/>
          </a:xfrm>
          <a:custGeom>
            <a:avLst/>
            <a:gdLst/>
            <a:ahLst/>
            <a:cxnLst/>
            <a:rect r="r" b="b" t="t" l="l"/>
            <a:pathLst>
              <a:path h="745910" w="919202">
                <a:moveTo>
                  <a:pt x="0" y="0"/>
                </a:moveTo>
                <a:lnTo>
                  <a:pt x="919202" y="0"/>
                </a:lnTo>
                <a:lnTo>
                  <a:pt x="919202" y="745910"/>
                </a:lnTo>
                <a:lnTo>
                  <a:pt x="0" y="74591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9" id="9"/>
          <p:cNvSpPr txBox="true"/>
          <p:nvPr/>
        </p:nvSpPr>
        <p:spPr>
          <a:xfrm rot="0">
            <a:off x="3009047" y="2058410"/>
            <a:ext cx="11950297" cy="8663709"/>
          </a:xfrm>
          <a:prstGeom prst="rect">
            <a:avLst/>
          </a:prstGeom>
        </p:spPr>
        <p:txBody>
          <a:bodyPr anchor="t" rtlCol="false" tIns="0" lIns="0" bIns="0" rIns="0">
            <a:spAutoFit/>
          </a:bodyPr>
          <a:lstStyle/>
          <a:p>
            <a:pPr algn="l" marL="579494" indent="-289747" lvl="1">
              <a:lnSpc>
                <a:spcPts val="3757"/>
              </a:lnSpc>
              <a:buFont typeface="Arial"/>
              <a:buChar char="•"/>
            </a:pPr>
            <a:r>
              <a:rPr lang="en-US" sz="2684" spc="174">
                <a:solidFill>
                  <a:srgbClr val="FFFFFF"/>
                </a:solidFill>
                <a:latin typeface="Poppins"/>
              </a:rPr>
              <a:t>NO live animals / insects may be used in any presentation.</a:t>
            </a:r>
          </a:p>
          <a:p>
            <a:pPr algn="l" marL="579494" indent="-289747" lvl="1">
              <a:lnSpc>
                <a:spcPts val="3757"/>
              </a:lnSpc>
              <a:buFont typeface="Arial"/>
              <a:buChar char="•"/>
            </a:pPr>
            <a:r>
              <a:rPr lang="en-US" sz="2684" spc="174">
                <a:solidFill>
                  <a:srgbClr val="FFFFFF"/>
                </a:solidFill>
                <a:latin typeface="Poppins"/>
              </a:rPr>
              <a:t>NO real OR play handguns/ firearms / Weapons are not allowed to be used during presentations.</a:t>
            </a:r>
          </a:p>
          <a:p>
            <a:pPr algn="l" marL="1158988" indent="-386329" lvl="2">
              <a:lnSpc>
                <a:spcPts val="3757"/>
              </a:lnSpc>
              <a:buFont typeface="Arial"/>
              <a:buChar char="⚬"/>
            </a:pPr>
            <a:r>
              <a:rPr lang="en-US" sz="2684" spc="174">
                <a:solidFill>
                  <a:srgbClr val="FFFFFF"/>
                </a:solidFill>
                <a:latin typeface="Poppins"/>
              </a:rPr>
              <a:t>NCGS 14-269.2 Class 1 Felony</a:t>
            </a:r>
          </a:p>
          <a:p>
            <a:pPr algn="l" marL="1158988" indent="-386329" lvl="2">
              <a:lnSpc>
                <a:spcPts val="3757"/>
              </a:lnSpc>
              <a:buFont typeface="Arial"/>
              <a:buChar char="⚬"/>
            </a:pPr>
            <a:r>
              <a:rPr lang="en-US" sz="2684" spc="174">
                <a:solidFill>
                  <a:srgbClr val="FFFFFF"/>
                </a:solidFill>
                <a:latin typeface="Poppins"/>
              </a:rPr>
              <a:t>School Suspension</a:t>
            </a:r>
          </a:p>
          <a:p>
            <a:pPr algn="l" marL="579494" indent="-289747" lvl="1">
              <a:lnSpc>
                <a:spcPts val="3757"/>
              </a:lnSpc>
              <a:buFont typeface="Arial"/>
              <a:buChar char="•"/>
            </a:pPr>
            <a:r>
              <a:rPr lang="en-US" sz="2684" spc="174">
                <a:solidFill>
                  <a:srgbClr val="FFFFFF"/>
                </a:solidFill>
                <a:latin typeface="Poppins"/>
              </a:rPr>
              <a:t>NO swords, knives, bow &amp; arrows sets, etc. Bow is fine with no arrow. Arrows are not ok.</a:t>
            </a:r>
          </a:p>
          <a:p>
            <a:pPr algn="l" marL="579494" indent="-289747" lvl="1">
              <a:lnSpc>
                <a:spcPts val="3757"/>
              </a:lnSpc>
              <a:buFont typeface="Arial"/>
              <a:buChar char="•"/>
            </a:pPr>
            <a:r>
              <a:rPr lang="en-US" sz="2684" spc="174">
                <a:solidFill>
                  <a:srgbClr val="FFFFFF"/>
                </a:solidFill>
                <a:latin typeface="Poppins"/>
              </a:rPr>
              <a:t>Presentations are given for the following Outdoor Cooking Categories in the 14-18 age categories</a:t>
            </a:r>
          </a:p>
          <a:p>
            <a:pPr algn="l" marL="1158988" indent="-386329" lvl="2">
              <a:lnSpc>
                <a:spcPts val="3757"/>
              </a:lnSpc>
              <a:buFont typeface="Arial"/>
              <a:buChar char="⚬"/>
            </a:pPr>
            <a:r>
              <a:rPr lang="en-US" sz="2684" spc="174">
                <a:solidFill>
                  <a:srgbClr val="FFFFFF"/>
                </a:solidFill>
                <a:latin typeface="Poppins"/>
              </a:rPr>
              <a:t>Chicken Char-Grill</a:t>
            </a:r>
          </a:p>
          <a:p>
            <a:pPr algn="l" marL="1158988" indent="-386329" lvl="2">
              <a:lnSpc>
                <a:spcPts val="3757"/>
              </a:lnSpc>
              <a:buFont typeface="Arial"/>
              <a:buChar char="⚬"/>
            </a:pPr>
            <a:r>
              <a:rPr lang="en-US" sz="2684" spc="174">
                <a:solidFill>
                  <a:srgbClr val="FFFFFF"/>
                </a:solidFill>
                <a:latin typeface="Poppins"/>
              </a:rPr>
              <a:t>Turkey Char-Grill</a:t>
            </a:r>
          </a:p>
          <a:p>
            <a:pPr algn="l" marL="579494" indent="-289747" lvl="1">
              <a:lnSpc>
                <a:spcPts val="3757"/>
              </a:lnSpc>
              <a:buFont typeface="Arial"/>
              <a:buChar char="•"/>
            </a:pPr>
            <a:r>
              <a:rPr lang="en-US" sz="2684" spc="174">
                <a:solidFill>
                  <a:srgbClr val="FFFFFF"/>
                </a:solidFill>
                <a:latin typeface="Poppins"/>
              </a:rPr>
              <a:t>Outdoor Cooking – all 8-10 &amp; 11-13 year olds must have an adult who is responsible for them at District Day and State Presentation Finals. </a:t>
            </a:r>
          </a:p>
          <a:p>
            <a:pPr algn="l">
              <a:lnSpc>
                <a:spcPts val="3757"/>
              </a:lnSpc>
            </a:pPr>
          </a:p>
          <a:p>
            <a:pPr algn="l">
              <a:lnSpc>
                <a:spcPts val="4037"/>
              </a:lnSpc>
            </a:pPr>
          </a:p>
          <a:p>
            <a:pPr algn="l">
              <a:lnSpc>
                <a:spcPts val="4037"/>
              </a:lnSpc>
            </a:pPr>
          </a:p>
          <a:p>
            <a:pPr algn="l">
              <a:lnSpc>
                <a:spcPts val="4037"/>
              </a:lnSpc>
              <a:spcBef>
                <a:spcPct val="0"/>
              </a:spcBef>
            </a:pPr>
          </a:p>
        </p:txBody>
      </p:sp>
      <p:grpSp>
        <p:nvGrpSpPr>
          <p:cNvPr name="Group 10" id="10"/>
          <p:cNvGrpSpPr/>
          <p:nvPr/>
        </p:nvGrpSpPr>
        <p:grpSpPr>
          <a:xfrm rot="0">
            <a:off x="0" y="9258300"/>
            <a:ext cx="1028700" cy="1028700"/>
            <a:chOff x="0" y="0"/>
            <a:chExt cx="270933" cy="270933"/>
          </a:xfrm>
        </p:grpSpPr>
        <p:sp>
          <p:nvSpPr>
            <p:cNvPr name="Freeform 11" id="11"/>
            <p:cNvSpPr/>
            <p:nvPr/>
          </p:nvSpPr>
          <p:spPr>
            <a:xfrm flipH="false" flipV="false" rot="0">
              <a:off x="0" y="0"/>
              <a:ext cx="270933" cy="270933"/>
            </a:xfrm>
            <a:custGeom>
              <a:avLst/>
              <a:gdLst/>
              <a:ahLst/>
              <a:cxnLst/>
              <a:rect r="r" b="b" t="t" l="l"/>
              <a:pathLst>
                <a:path h="270933" w="270933">
                  <a:moveTo>
                    <a:pt x="0" y="0"/>
                  </a:moveTo>
                  <a:lnTo>
                    <a:pt x="270933" y="0"/>
                  </a:lnTo>
                  <a:lnTo>
                    <a:pt x="270933" y="270933"/>
                  </a:lnTo>
                  <a:lnTo>
                    <a:pt x="0" y="270933"/>
                  </a:lnTo>
                  <a:close/>
                </a:path>
              </a:pathLst>
            </a:custGeom>
            <a:solidFill>
              <a:srgbClr val="1B9461"/>
            </a:solidFill>
            <a:ln cap="sq">
              <a:noFill/>
              <a:prstDash val="solid"/>
              <a:miter/>
            </a:ln>
          </p:spPr>
        </p:sp>
        <p:sp>
          <p:nvSpPr>
            <p:cNvPr name="TextBox 12" id="12"/>
            <p:cNvSpPr txBox="true"/>
            <p:nvPr/>
          </p:nvSpPr>
          <p:spPr>
            <a:xfrm>
              <a:off x="0" y="-57150"/>
              <a:ext cx="270933" cy="328083"/>
            </a:xfrm>
            <a:prstGeom prst="rect">
              <a:avLst/>
            </a:prstGeom>
          </p:spPr>
          <p:txBody>
            <a:bodyPr anchor="ctr" rtlCol="false" tIns="50800" lIns="50800" bIns="50800" rIns="50800"/>
            <a:lstStyle/>
            <a:p>
              <a:pPr algn="ctr">
                <a:lnSpc>
                  <a:spcPts val="2659"/>
                </a:lnSpc>
              </a:pPr>
            </a:p>
          </p:txBody>
        </p:sp>
      </p:grpSp>
      <p:sp>
        <p:nvSpPr>
          <p:cNvPr name="AutoShape 13" id="13"/>
          <p:cNvSpPr/>
          <p:nvPr/>
        </p:nvSpPr>
        <p:spPr>
          <a:xfrm>
            <a:off x="1723107" y="9277350"/>
            <a:ext cx="14479624" cy="0"/>
          </a:xfrm>
          <a:prstGeom prst="line">
            <a:avLst/>
          </a:prstGeom>
          <a:ln cap="flat" w="38100">
            <a:solidFill>
              <a:srgbClr val="FFFFFF"/>
            </a:solidFill>
            <a:prstDash val="solid"/>
            <a:headEnd type="none" len="sm" w="sm"/>
            <a:tailEnd type="none" len="sm" w="sm"/>
          </a:ln>
        </p:spPr>
      </p:sp>
      <p:sp>
        <p:nvSpPr>
          <p:cNvPr name="AutoShape 14" id="14"/>
          <p:cNvSpPr/>
          <p:nvPr/>
        </p:nvSpPr>
        <p:spPr>
          <a:xfrm flipH="true">
            <a:off x="17240250" y="4606903"/>
            <a:ext cx="0" cy="3710908"/>
          </a:xfrm>
          <a:prstGeom prst="line">
            <a:avLst/>
          </a:prstGeom>
          <a:ln cap="flat" w="38100">
            <a:solidFill>
              <a:srgbClr val="FFFFFF"/>
            </a:solidFill>
            <a:prstDash val="solid"/>
            <a:headEnd type="none" len="sm" w="sm"/>
            <a:tailEnd type="none" len="sm" w="sm"/>
          </a:ln>
        </p:spPr>
      </p:sp>
      <p:sp>
        <p:nvSpPr>
          <p:cNvPr name="AutoShape 15" id="15"/>
          <p:cNvSpPr/>
          <p:nvPr/>
        </p:nvSpPr>
        <p:spPr>
          <a:xfrm>
            <a:off x="1723107" y="2460438"/>
            <a:ext cx="903745" cy="0"/>
          </a:xfrm>
          <a:prstGeom prst="line">
            <a:avLst/>
          </a:prstGeom>
          <a:ln cap="flat" w="238125">
            <a:solidFill>
              <a:srgbClr val="1B9461"/>
            </a:solidFill>
            <a:prstDash val="solid"/>
            <a:headEnd type="none" len="sm" w="sm"/>
            <a:tailEnd type="none" len="sm" w="sm"/>
          </a:ln>
        </p:spPr>
      </p:sp>
      <p:sp>
        <p:nvSpPr>
          <p:cNvPr name="TextBox 16" id="16"/>
          <p:cNvSpPr txBox="true"/>
          <p:nvPr/>
        </p:nvSpPr>
        <p:spPr>
          <a:xfrm rot="0">
            <a:off x="1723107" y="900442"/>
            <a:ext cx="13313391" cy="1051500"/>
          </a:xfrm>
          <a:prstGeom prst="rect">
            <a:avLst/>
          </a:prstGeom>
        </p:spPr>
        <p:txBody>
          <a:bodyPr anchor="t" rtlCol="false" tIns="0" lIns="0" bIns="0" rIns="0">
            <a:spAutoFit/>
          </a:bodyPr>
          <a:lstStyle/>
          <a:p>
            <a:pPr algn="l">
              <a:lnSpc>
                <a:spcPts val="8193"/>
              </a:lnSpc>
              <a:spcBef>
                <a:spcPct val="0"/>
              </a:spcBef>
            </a:pPr>
            <a:r>
              <a:rPr lang="en-US" sz="5852" spc="380">
                <a:solidFill>
                  <a:srgbClr val="FFFFFF"/>
                </a:solidFill>
                <a:latin typeface="Poppins Bold"/>
              </a:rPr>
              <a:t>Important Guidelines/Rules</a:t>
            </a:r>
          </a:p>
        </p:txBody>
      </p:sp>
      <p:sp>
        <p:nvSpPr>
          <p:cNvPr name="Freeform 17" id="17"/>
          <p:cNvSpPr/>
          <p:nvPr/>
        </p:nvSpPr>
        <p:spPr>
          <a:xfrm flipH="false" flipV="false" rot="5324316">
            <a:off x="14890109" y="-3175249"/>
            <a:ext cx="6662432" cy="5614266"/>
          </a:xfrm>
          <a:custGeom>
            <a:avLst/>
            <a:gdLst/>
            <a:ahLst/>
            <a:cxnLst/>
            <a:rect r="r" b="b" t="t" l="l"/>
            <a:pathLst>
              <a:path h="5614266" w="6662432">
                <a:moveTo>
                  <a:pt x="0" y="0"/>
                </a:moveTo>
                <a:lnTo>
                  <a:pt x="6662432" y="0"/>
                </a:lnTo>
                <a:lnTo>
                  <a:pt x="6662432" y="5614266"/>
                </a:lnTo>
                <a:lnTo>
                  <a:pt x="0" y="561426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8" id="18"/>
          <p:cNvGrpSpPr/>
          <p:nvPr/>
        </p:nvGrpSpPr>
        <p:grpSpPr>
          <a:xfrm rot="0">
            <a:off x="16481007" y="1073135"/>
            <a:ext cx="1514312" cy="1301362"/>
            <a:chOff x="0" y="0"/>
            <a:chExt cx="812800" cy="698500"/>
          </a:xfrm>
        </p:grpSpPr>
        <p:sp>
          <p:nvSpPr>
            <p:cNvPr name="Freeform 19" id="19"/>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1B9461"/>
            </a:solidFill>
          </p:spPr>
        </p:sp>
        <p:sp>
          <p:nvSpPr>
            <p:cNvPr name="TextBox 20" id="20"/>
            <p:cNvSpPr txBox="true"/>
            <p:nvPr/>
          </p:nvSpPr>
          <p:spPr>
            <a:xfrm>
              <a:off x="114300" y="-57150"/>
              <a:ext cx="584200" cy="755650"/>
            </a:xfrm>
            <a:prstGeom prst="rect">
              <a:avLst/>
            </a:prstGeom>
          </p:spPr>
          <p:txBody>
            <a:bodyPr anchor="ctr" rtlCol="false" tIns="50800" lIns="50800" bIns="50800" rIns="50800"/>
            <a:lstStyle/>
            <a:p>
              <a:pPr algn="ctr">
                <a:lnSpc>
                  <a:spcPts val="2659"/>
                </a:lnSpc>
              </a:pPr>
            </a:p>
          </p:txBody>
        </p:sp>
      </p:grpSp>
    </p:spTree>
  </p:cSld>
  <p:clrMapOvr>
    <a:masterClrMapping/>
  </p:clrMapOvr>
</p:sld>
</file>

<file path=ppt/slides/slide33.xml><?xml version="1.0" encoding="utf-8"?>
<p:sld xmlns:p="http://schemas.openxmlformats.org/presentationml/2006/main" xmlns:a="http://schemas.openxmlformats.org/drawingml/2006/main" xmlns:r="http://schemas.openxmlformats.org/officeDocument/2006/relationships">
  <p:cSld>
    <p:bg>
      <p:bgPr>
        <a:solidFill>
          <a:srgbClr val="222222"/>
        </a:solidFill>
      </p:bgPr>
    </p:bg>
    <p:spTree>
      <p:nvGrpSpPr>
        <p:cNvPr id="1" name=""/>
        <p:cNvGrpSpPr/>
        <p:nvPr/>
      </p:nvGrpSpPr>
      <p:grpSpPr>
        <a:xfrm>
          <a:off x="0" y="0"/>
          <a:ext cx="0" cy="0"/>
          <a:chOff x="0" y="0"/>
          <a:chExt cx="0" cy="0"/>
        </a:xfrm>
      </p:grpSpPr>
      <p:grpSp>
        <p:nvGrpSpPr>
          <p:cNvPr name="Group 2" id="2"/>
          <p:cNvGrpSpPr/>
          <p:nvPr/>
        </p:nvGrpSpPr>
        <p:grpSpPr>
          <a:xfrm rot="0">
            <a:off x="0" y="0"/>
            <a:ext cx="1028700" cy="1771441"/>
            <a:chOff x="0" y="0"/>
            <a:chExt cx="270933" cy="466552"/>
          </a:xfrm>
        </p:grpSpPr>
        <p:sp>
          <p:nvSpPr>
            <p:cNvPr name="Freeform 3" id="3"/>
            <p:cNvSpPr/>
            <p:nvPr/>
          </p:nvSpPr>
          <p:spPr>
            <a:xfrm flipH="false" flipV="false" rot="0">
              <a:off x="0" y="0"/>
              <a:ext cx="270933" cy="466552"/>
            </a:xfrm>
            <a:custGeom>
              <a:avLst/>
              <a:gdLst/>
              <a:ahLst/>
              <a:cxnLst/>
              <a:rect r="r" b="b" t="t" l="l"/>
              <a:pathLst>
                <a:path h="466552" w="270933">
                  <a:moveTo>
                    <a:pt x="0" y="0"/>
                  </a:moveTo>
                  <a:lnTo>
                    <a:pt x="270933" y="0"/>
                  </a:lnTo>
                  <a:lnTo>
                    <a:pt x="270933" y="466552"/>
                  </a:lnTo>
                  <a:lnTo>
                    <a:pt x="0" y="466552"/>
                  </a:lnTo>
                  <a:close/>
                </a:path>
              </a:pathLst>
            </a:custGeom>
            <a:solidFill>
              <a:srgbClr val="1B9461"/>
            </a:solidFill>
          </p:spPr>
        </p:sp>
        <p:sp>
          <p:nvSpPr>
            <p:cNvPr name="TextBox 4" id="4"/>
            <p:cNvSpPr txBox="true"/>
            <p:nvPr/>
          </p:nvSpPr>
          <p:spPr>
            <a:xfrm>
              <a:off x="0" y="-57150"/>
              <a:ext cx="270933" cy="523702"/>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0" y="8088569"/>
            <a:ext cx="1028700" cy="1169731"/>
            <a:chOff x="0" y="0"/>
            <a:chExt cx="270933" cy="308077"/>
          </a:xfrm>
        </p:grpSpPr>
        <p:sp>
          <p:nvSpPr>
            <p:cNvPr name="Freeform 6" id="6"/>
            <p:cNvSpPr/>
            <p:nvPr/>
          </p:nvSpPr>
          <p:spPr>
            <a:xfrm flipH="false" flipV="false" rot="0">
              <a:off x="0" y="0"/>
              <a:ext cx="270933" cy="308077"/>
            </a:xfrm>
            <a:custGeom>
              <a:avLst/>
              <a:gdLst/>
              <a:ahLst/>
              <a:cxnLst/>
              <a:rect r="r" b="b" t="t" l="l"/>
              <a:pathLst>
                <a:path h="308077" w="270933">
                  <a:moveTo>
                    <a:pt x="0" y="0"/>
                  </a:moveTo>
                  <a:lnTo>
                    <a:pt x="270933" y="0"/>
                  </a:lnTo>
                  <a:lnTo>
                    <a:pt x="270933" y="308077"/>
                  </a:lnTo>
                  <a:lnTo>
                    <a:pt x="0" y="308077"/>
                  </a:lnTo>
                  <a:close/>
                </a:path>
              </a:pathLst>
            </a:custGeom>
            <a:solidFill>
              <a:srgbClr val="F3F4F5">
                <a:alpha val="17647"/>
              </a:srgbClr>
            </a:solidFill>
            <a:ln cap="sq">
              <a:noFill/>
              <a:prstDash val="solid"/>
              <a:miter/>
            </a:ln>
          </p:spPr>
        </p:sp>
        <p:sp>
          <p:nvSpPr>
            <p:cNvPr name="TextBox 7" id="7"/>
            <p:cNvSpPr txBox="true"/>
            <p:nvPr/>
          </p:nvSpPr>
          <p:spPr>
            <a:xfrm>
              <a:off x="0" y="-57150"/>
              <a:ext cx="270933" cy="365227"/>
            </a:xfrm>
            <a:prstGeom prst="rect">
              <a:avLst/>
            </a:prstGeom>
          </p:spPr>
          <p:txBody>
            <a:bodyPr anchor="ctr" rtlCol="false" tIns="50800" lIns="50800" bIns="50800" rIns="50800"/>
            <a:lstStyle/>
            <a:p>
              <a:pPr algn="ctr" marL="0" indent="0" lvl="0">
                <a:lnSpc>
                  <a:spcPts val="2659"/>
                </a:lnSpc>
                <a:spcBef>
                  <a:spcPct val="0"/>
                </a:spcBef>
              </a:pPr>
            </a:p>
          </p:txBody>
        </p:sp>
      </p:grpSp>
      <p:sp>
        <p:nvSpPr>
          <p:cNvPr name="Freeform 8" id="8"/>
          <p:cNvSpPr/>
          <p:nvPr/>
        </p:nvSpPr>
        <p:spPr>
          <a:xfrm flipH="false" flipV="false" rot="0">
            <a:off x="16780649" y="8885345"/>
            <a:ext cx="919202" cy="745910"/>
          </a:xfrm>
          <a:custGeom>
            <a:avLst/>
            <a:gdLst/>
            <a:ahLst/>
            <a:cxnLst/>
            <a:rect r="r" b="b" t="t" l="l"/>
            <a:pathLst>
              <a:path h="745910" w="919202">
                <a:moveTo>
                  <a:pt x="0" y="0"/>
                </a:moveTo>
                <a:lnTo>
                  <a:pt x="919202" y="0"/>
                </a:lnTo>
                <a:lnTo>
                  <a:pt x="919202" y="745910"/>
                </a:lnTo>
                <a:lnTo>
                  <a:pt x="0" y="74591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9" id="9"/>
          <p:cNvSpPr txBox="true"/>
          <p:nvPr/>
        </p:nvSpPr>
        <p:spPr>
          <a:xfrm rot="0">
            <a:off x="3009047" y="2067935"/>
            <a:ext cx="11950297" cy="8018549"/>
          </a:xfrm>
          <a:prstGeom prst="rect">
            <a:avLst/>
          </a:prstGeom>
        </p:spPr>
        <p:txBody>
          <a:bodyPr anchor="t" rtlCol="false" tIns="0" lIns="0" bIns="0" rIns="0">
            <a:spAutoFit/>
          </a:bodyPr>
          <a:lstStyle/>
          <a:p>
            <a:pPr algn="l" marL="536315" indent="-268158" lvl="1">
              <a:lnSpc>
                <a:spcPts val="3477"/>
              </a:lnSpc>
              <a:buFont typeface="Arial"/>
              <a:buChar char="•"/>
            </a:pPr>
            <a:r>
              <a:rPr lang="en-US" sz="2484" spc="161">
                <a:solidFill>
                  <a:srgbClr val="FFFFFF"/>
                </a:solidFill>
                <a:latin typeface="Poppins"/>
              </a:rPr>
              <a:t>Food Categories</a:t>
            </a:r>
          </a:p>
          <a:p>
            <a:pPr algn="l">
              <a:lnSpc>
                <a:spcPts val="3477"/>
              </a:lnSpc>
            </a:pPr>
          </a:p>
          <a:p>
            <a:pPr algn="l" marL="536315" indent="-268158" lvl="1">
              <a:lnSpc>
                <a:spcPts val="3477"/>
              </a:lnSpc>
              <a:buFont typeface="Arial"/>
              <a:buChar char="•"/>
            </a:pPr>
            <a:r>
              <a:rPr lang="en-US" sz="2484" spc="161">
                <a:solidFill>
                  <a:srgbClr val="FFFFFF"/>
                </a:solidFill>
                <a:latin typeface="Poppins"/>
              </a:rPr>
              <a:t>All Foods Categories will be asked to demonstrate a mastery of preparation steps </a:t>
            </a:r>
          </a:p>
          <a:p>
            <a:pPr algn="l">
              <a:lnSpc>
                <a:spcPts val="3477"/>
              </a:lnSpc>
            </a:pPr>
          </a:p>
          <a:p>
            <a:pPr algn="l" marL="536315" indent="-268158" lvl="1">
              <a:lnSpc>
                <a:spcPts val="3477"/>
              </a:lnSpc>
              <a:buFont typeface="Arial"/>
              <a:buChar char="•"/>
            </a:pPr>
            <a:r>
              <a:rPr lang="en-US" sz="2484" spc="161">
                <a:solidFill>
                  <a:srgbClr val="FFFFFF"/>
                </a:solidFill>
                <a:latin typeface="Poppins"/>
              </a:rPr>
              <a:t>Note: each category has basic ingredient requirements. Check website for specifics.</a:t>
            </a:r>
          </a:p>
          <a:p>
            <a:pPr algn="l">
              <a:lnSpc>
                <a:spcPts val="3477"/>
              </a:lnSpc>
            </a:pPr>
          </a:p>
          <a:p>
            <a:pPr algn="l" marL="536315" indent="-268158" lvl="1">
              <a:lnSpc>
                <a:spcPts val="3477"/>
              </a:lnSpc>
              <a:buFont typeface="Arial"/>
              <a:buChar char="•"/>
            </a:pPr>
            <a:r>
              <a:rPr lang="en-US" sz="2484" spc="161">
                <a:solidFill>
                  <a:srgbClr val="FFFFFF"/>
                </a:solidFill>
                <a:latin typeface="Poppins"/>
              </a:rPr>
              <a:t>It’s a good idea to cook all items before coming to DAD or State Finals due to limitations at the sites.</a:t>
            </a:r>
          </a:p>
          <a:p>
            <a:pPr algn="l">
              <a:lnSpc>
                <a:spcPts val="3477"/>
              </a:lnSpc>
            </a:pPr>
          </a:p>
          <a:p>
            <a:pPr algn="l" marL="536315" indent="-268158" lvl="1">
              <a:lnSpc>
                <a:spcPts val="3477"/>
              </a:lnSpc>
              <a:buFont typeface="Arial"/>
              <a:buChar char="•"/>
            </a:pPr>
            <a:r>
              <a:rPr lang="en-US" sz="2484" spc="161">
                <a:solidFill>
                  <a:srgbClr val="FFFFFF"/>
                </a:solidFill>
                <a:latin typeface="Poppins"/>
              </a:rPr>
              <a:t>All presenters are required to “demonstrate” however depth of knowledge is stressed not taste.</a:t>
            </a:r>
          </a:p>
          <a:p>
            <a:pPr algn="l">
              <a:lnSpc>
                <a:spcPts val="3477"/>
              </a:lnSpc>
            </a:pPr>
          </a:p>
          <a:p>
            <a:pPr algn="l" marL="536315" indent="-268158" lvl="1">
              <a:lnSpc>
                <a:spcPts val="3477"/>
              </a:lnSpc>
              <a:buFont typeface="Arial"/>
              <a:buChar char="•"/>
            </a:pPr>
            <a:r>
              <a:rPr lang="en-US" sz="2484" spc="161">
                <a:solidFill>
                  <a:srgbClr val="FFFFFF"/>
                </a:solidFill>
                <a:latin typeface="Poppins"/>
              </a:rPr>
              <a:t>Due to limitations at District and State, youth should cook their final product prior to arriving for competition.</a:t>
            </a:r>
          </a:p>
          <a:p>
            <a:pPr algn="l">
              <a:lnSpc>
                <a:spcPts val="4037"/>
              </a:lnSpc>
            </a:pPr>
          </a:p>
          <a:p>
            <a:pPr algn="l">
              <a:lnSpc>
                <a:spcPts val="4037"/>
              </a:lnSpc>
              <a:spcBef>
                <a:spcPct val="0"/>
              </a:spcBef>
            </a:pPr>
          </a:p>
        </p:txBody>
      </p:sp>
      <p:grpSp>
        <p:nvGrpSpPr>
          <p:cNvPr name="Group 10" id="10"/>
          <p:cNvGrpSpPr/>
          <p:nvPr/>
        </p:nvGrpSpPr>
        <p:grpSpPr>
          <a:xfrm rot="0">
            <a:off x="0" y="9258300"/>
            <a:ext cx="1028700" cy="1028700"/>
            <a:chOff x="0" y="0"/>
            <a:chExt cx="270933" cy="270933"/>
          </a:xfrm>
        </p:grpSpPr>
        <p:sp>
          <p:nvSpPr>
            <p:cNvPr name="Freeform 11" id="11"/>
            <p:cNvSpPr/>
            <p:nvPr/>
          </p:nvSpPr>
          <p:spPr>
            <a:xfrm flipH="false" flipV="false" rot="0">
              <a:off x="0" y="0"/>
              <a:ext cx="270933" cy="270933"/>
            </a:xfrm>
            <a:custGeom>
              <a:avLst/>
              <a:gdLst/>
              <a:ahLst/>
              <a:cxnLst/>
              <a:rect r="r" b="b" t="t" l="l"/>
              <a:pathLst>
                <a:path h="270933" w="270933">
                  <a:moveTo>
                    <a:pt x="0" y="0"/>
                  </a:moveTo>
                  <a:lnTo>
                    <a:pt x="270933" y="0"/>
                  </a:lnTo>
                  <a:lnTo>
                    <a:pt x="270933" y="270933"/>
                  </a:lnTo>
                  <a:lnTo>
                    <a:pt x="0" y="270933"/>
                  </a:lnTo>
                  <a:close/>
                </a:path>
              </a:pathLst>
            </a:custGeom>
            <a:solidFill>
              <a:srgbClr val="1B9461"/>
            </a:solidFill>
            <a:ln cap="sq">
              <a:noFill/>
              <a:prstDash val="solid"/>
              <a:miter/>
            </a:ln>
          </p:spPr>
        </p:sp>
        <p:sp>
          <p:nvSpPr>
            <p:cNvPr name="TextBox 12" id="12"/>
            <p:cNvSpPr txBox="true"/>
            <p:nvPr/>
          </p:nvSpPr>
          <p:spPr>
            <a:xfrm>
              <a:off x="0" y="-57150"/>
              <a:ext cx="270933" cy="328083"/>
            </a:xfrm>
            <a:prstGeom prst="rect">
              <a:avLst/>
            </a:prstGeom>
          </p:spPr>
          <p:txBody>
            <a:bodyPr anchor="ctr" rtlCol="false" tIns="50800" lIns="50800" bIns="50800" rIns="50800"/>
            <a:lstStyle/>
            <a:p>
              <a:pPr algn="ctr">
                <a:lnSpc>
                  <a:spcPts val="2659"/>
                </a:lnSpc>
              </a:pPr>
            </a:p>
          </p:txBody>
        </p:sp>
      </p:grpSp>
      <p:sp>
        <p:nvSpPr>
          <p:cNvPr name="AutoShape 13" id="13"/>
          <p:cNvSpPr/>
          <p:nvPr/>
        </p:nvSpPr>
        <p:spPr>
          <a:xfrm>
            <a:off x="1723107" y="9277350"/>
            <a:ext cx="14479624" cy="0"/>
          </a:xfrm>
          <a:prstGeom prst="line">
            <a:avLst/>
          </a:prstGeom>
          <a:ln cap="flat" w="38100">
            <a:solidFill>
              <a:srgbClr val="FFFFFF"/>
            </a:solidFill>
            <a:prstDash val="solid"/>
            <a:headEnd type="none" len="sm" w="sm"/>
            <a:tailEnd type="none" len="sm" w="sm"/>
          </a:ln>
        </p:spPr>
      </p:sp>
      <p:sp>
        <p:nvSpPr>
          <p:cNvPr name="AutoShape 14" id="14"/>
          <p:cNvSpPr/>
          <p:nvPr/>
        </p:nvSpPr>
        <p:spPr>
          <a:xfrm flipH="true">
            <a:off x="17240250" y="4606903"/>
            <a:ext cx="0" cy="3710908"/>
          </a:xfrm>
          <a:prstGeom prst="line">
            <a:avLst/>
          </a:prstGeom>
          <a:ln cap="flat" w="38100">
            <a:solidFill>
              <a:srgbClr val="FFFFFF"/>
            </a:solidFill>
            <a:prstDash val="solid"/>
            <a:headEnd type="none" len="sm" w="sm"/>
            <a:tailEnd type="none" len="sm" w="sm"/>
          </a:ln>
        </p:spPr>
      </p:sp>
      <p:sp>
        <p:nvSpPr>
          <p:cNvPr name="AutoShape 15" id="15"/>
          <p:cNvSpPr/>
          <p:nvPr/>
        </p:nvSpPr>
        <p:spPr>
          <a:xfrm>
            <a:off x="1723107" y="2460438"/>
            <a:ext cx="903745" cy="0"/>
          </a:xfrm>
          <a:prstGeom prst="line">
            <a:avLst/>
          </a:prstGeom>
          <a:ln cap="flat" w="238125">
            <a:solidFill>
              <a:srgbClr val="1B9461"/>
            </a:solidFill>
            <a:prstDash val="solid"/>
            <a:headEnd type="none" len="sm" w="sm"/>
            <a:tailEnd type="none" len="sm" w="sm"/>
          </a:ln>
        </p:spPr>
      </p:sp>
      <p:sp>
        <p:nvSpPr>
          <p:cNvPr name="TextBox 16" id="16"/>
          <p:cNvSpPr txBox="true"/>
          <p:nvPr/>
        </p:nvSpPr>
        <p:spPr>
          <a:xfrm rot="0">
            <a:off x="1723107" y="900442"/>
            <a:ext cx="13313391" cy="1051500"/>
          </a:xfrm>
          <a:prstGeom prst="rect">
            <a:avLst/>
          </a:prstGeom>
        </p:spPr>
        <p:txBody>
          <a:bodyPr anchor="t" rtlCol="false" tIns="0" lIns="0" bIns="0" rIns="0">
            <a:spAutoFit/>
          </a:bodyPr>
          <a:lstStyle/>
          <a:p>
            <a:pPr algn="l">
              <a:lnSpc>
                <a:spcPts val="8193"/>
              </a:lnSpc>
              <a:spcBef>
                <a:spcPct val="0"/>
              </a:spcBef>
            </a:pPr>
            <a:r>
              <a:rPr lang="en-US" sz="5852" spc="380">
                <a:solidFill>
                  <a:srgbClr val="FFFFFF"/>
                </a:solidFill>
                <a:latin typeface="Poppins Bold"/>
              </a:rPr>
              <a:t>Food Categories</a:t>
            </a:r>
          </a:p>
        </p:txBody>
      </p:sp>
      <p:sp>
        <p:nvSpPr>
          <p:cNvPr name="Freeform 17" id="17"/>
          <p:cNvSpPr/>
          <p:nvPr/>
        </p:nvSpPr>
        <p:spPr>
          <a:xfrm flipH="false" flipV="false" rot="5324316">
            <a:off x="14890109" y="-3175249"/>
            <a:ext cx="6662432" cy="5614266"/>
          </a:xfrm>
          <a:custGeom>
            <a:avLst/>
            <a:gdLst/>
            <a:ahLst/>
            <a:cxnLst/>
            <a:rect r="r" b="b" t="t" l="l"/>
            <a:pathLst>
              <a:path h="5614266" w="6662432">
                <a:moveTo>
                  <a:pt x="0" y="0"/>
                </a:moveTo>
                <a:lnTo>
                  <a:pt x="6662432" y="0"/>
                </a:lnTo>
                <a:lnTo>
                  <a:pt x="6662432" y="5614266"/>
                </a:lnTo>
                <a:lnTo>
                  <a:pt x="0" y="561426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8" id="18"/>
          <p:cNvGrpSpPr/>
          <p:nvPr/>
        </p:nvGrpSpPr>
        <p:grpSpPr>
          <a:xfrm rot="0">
            <a:off x="16481007" y="1073135"/>
            <a:ext cx="1514312" cy="1301362"/>
            <a:chOff x="0" y="0"/>
            <a:chExt cx="812800" cy="698500"/>
          </a:xfrm>
        </p:grpSpPr>
        <p:sp>
          <p:nvSpPr>
            <p:cNvPr name="Freeform 19" id="19"/>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1B9461"/>
            </a:solidFill>
          </p:spPr>
        </p:sp>
        <p:sp>
          <p:nvSpPr>
            <p:cNvPr name="TextBox 20" id="20"/>
            <p:cNvSpPr txBox="true"/>
            <p:nvPr/>
          </p:nvSpPr>
          <p:spPr>
            <a:xfrm>
              <a:off x="114300" y="-57150"/>
              <a:ext cx="584200" cy="755650"/>
            </a:xfrm>
            <a:prstGeom prst="rect">
              <a:avLst/>
            </a:prstGeom>
          </p:spPr>
          <p:txBody>
            <a:bodyPr anchor="ctr" rtlCol="false" tIns="50800" lIns="50800" bIns="50800" rIns="50800"/>
            <a:lstStyle/>
            <a:p>
              <a:pPr algn="ctr">
                <a:lnSpc>
                  <a:spcPts val="2659"/>
                </a:lnSpc>
              </a:pPr>
            </a:p>
          </p:txBody>
        </p:sp>
      </p:grpSp>
    </p:spTree>
  </p:cSld>
  <p:clrMapOvr>
    <a:masterClrMapping/>
  </p:clrMapOvr>
</p:sld>
</file>

<file path=ppt/slides/slide34.xml><?xml version="1.0" encoding="utf-8"?>
<p:sld xmlns:p="http://schemas.openxmlformats.org/presentationml/2006/main" xmlns:a="http://schemas.openxmlformats.org/drawingml/2006/main" xmlns:r="http://schemas.openxmlformats.org/officeDocument/2006/relationships">
  <p:cSld>
    <p:bg>
      <p:bgPr>
        <a:solidFill>
          <a:srgbClr val="222222"/>
        </a:solidFill>
      </p:bgPr>
    </p:bg>
    <p:spTree>
      <p:nvGrpSpPr>
        <p:cNvPr id="1" name=""/>
        <p:cNvGrpSpPr/>
        <p:nvPr/>
      </p:nvGrpSpPr>
      <p:grpSpPr>
        <a:xfrm>
          <a:off x="0" y="0"/>
          <a:ext cx="0" cy="0"/>
          <a:chOff x="0" y="0"/>
          <a:chExt cx="0" cy="0"/>
        </a:xfrm>
      </p:grpSpPr>
      <p:grpSp>
        <p:nvGrpSpPr>
          <p:cNvPr name="Group 2" id="2"/>
          <p:cNvGrpSpPr/>
          <p:nvPr/>
        </p:nvGrpSpPr>
        <p:grpSpPr>
          <a:xfrm rot="0">
            <a:off x="0" y="0"/>
            <a:ext cx="1028700" cy="1771441"/>
            <a:chOff x="0" y="0"/>
            <a:chExt cx="270933" cy="466552"/>
          </a:xfrm>
        </p:grpSpPr>
        <p:sp>
          <p:nvSpPr>
            <p:cNvPr name="Freeform 3" id="3"/>
            <p:cNvSpPr/>
            <p:nvPr/>
          </p:nvSpPr>
          <p:spPr>
            <a:xfrm flipH="false" flipV="false" rot="0">
              <a:off x="0" y="0"/>
              <a:ext cx="270933" cy="466552"/>
            </a:xfrm>
            <a:custGeom>
              <a:avLst/>
              <a:gdLst/>
              <a:ahLst/>
              <a:cxnLst/>
              <a:rect r="r" b="b" t="t" l="l"/>
              <a:pathLst>
                <a:path h="466552" w="270933">
                  <a:moveTo>
                    <a:pt x="0" y="0"/>
                  </a:moveTo>
                  <a:lnTo>
                    <a:pt x="270933" y="0"/>
                  </a:lnTo>
                  <a:lnTo>
                    <a:pt x="270933" y="466552"/>
                  </a:lnTo>
                  <a:lnTo>
                    <a:pt x="0" y="466552"/>
                  </a:lnTo>
                  <a:close/>
                </a:path>
              </a:pathLst>
            </a:custGeom>
            <a:solidFill>
              <a:srgbClr val="1B9461"/>
            </a:solidFill>
          </p:spPr>
        </p:sp>
        <p:sp>
          <p:nvSpPr>
            <p:cNvPr name="TextBox 4" id="4"/>
            <p:cNvSpPr txBox="true"/>
            <p:nvPr/>
          </p:nvSpPr>
          <p:spPr>
            <a:xfrm>
              <a:off x="0" y="-57150"/>
              <a:ext cx="270933" cy="523702"/>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0" y="8088569"/>
            <a:ext cx="1028700" cy="1169731"/>
            <a:chOff x="0" y="0"/>
            <a:chExt cx="270933" cy="308077"/>
          </a:xfrm>
        </p:grpSpPr>
        <p:sp>
          <p:nvSpPr>
            <p:cNvPr name="Freeform 6" id="6"/>
            <p:cNvSpPr/>
            <p:nvPr/>
          </p:nvSpPr>
          <p:spPr>
            <a:xfrm flipH="false" flipV="false" rot="0">
              <a:off x="0" y="0"/>
              <a:ext cx="270933" cy="308077"/>
            </a:xfrm>
            <a:custGeom>
              <a:avLst/>
              <a:gdLst/>
              <a:ahLst/>
              <a:cxnLst/>
              <a:rect r="r" b="b" t="t" l="l"/>
              <a:pathLst>
                <a:path h="308077" w="270933">
                  <a:moveTo>
                    <a:pt x="0" y="0"/>
                  </a:moveTo>
                  <a:lnTo>
                    <a:pt x="270933" y="0"/>
                  </a:lnTo>
                  <a:lnTo>
                    <a:pt x="270933" y="308077"/>
                  </a:lnTo>
                  <a:lnTo>
                    <a:pt x="0" y="308077"/>
                  </a:lnTo>
                  <a:close/>
                </a:path>
              </a:pathLst>
            </a:custGeom>
            <a:solidFill>
              <a:srgbClr val="F3F4F5">
                <a:alpha val="17647"/>
              </a:srgbClr>
            </a:solidFill>
            <a:ln cap="sq">
              <a:noFill/>
              <a:prstDash val="solid"/>
              <a:miter/>
            </a:ln>
          </p:spPr>
        </p:sp>
        <p:sp>
          <p:nvSpPr>
            <p:cNvPr name="TextBox 7" id="7"/>
            <p:cNvSpPr txBox="true"/>
            <p:nvPr/>
          </p:nvSpPr>
          <p:spPr>
            <a:xfrm>
              <a:off x="0" y="-57150"/>
              <a:ext cx="270933" cy="365227"/>
            </a:xfrm>
            <a:prstGeom prst="rect">
              <a:avLst/>
            </a:prstGeom>
          </p:spPr>
          <p:txBody>
            <a:bodyPr anchor="ctr" rtlCol="false" tIns="50800" lIns="50800" bIns="50800" rIns="50800"/>
            <a:lstStyle/>
            <a:p>
              <a:pPr algn="ctr" marL="0" indent="0" lvl="0">
                <a:lnSpc>
                  <a:spcPts val="2659"/>
                </a:lnSpc>
                <a:spcBef>
                  <a:spcPct val="0"/>
                </a:spcBef>
              </a:pPr>
            </a:p>
          </p:txBody>
        </p:sp>
      </p:grpSp>
      <p:sp>
        <p:nvSpPr>
          <p:cNvPr name="Freeform 8" id="8"/>
          <p:cNvSpPr/>
          <p:nvPr/>
        </p:nvSpPr>
        <p:spPr>
          <a:xfrm flipH="false" flipV="false" rot="0">
            <a:off x="16780649" y="8885345"/>
            <a:ext cx="919202" cy="745910"/>
          </a:xfrm>
          <a:custGeom>
            <a:avLst/>
            <a:gdLst/>
            <a:ahLst/>
            <a:cxnLst/>
            <a:rect r="r" b="b" t="t" l="l"/>
            <a:pathLst>
              <a:path h="745910" w="919202">
                <a:moveTo>
                  <a:pt x="0" y="0"/>
                </a:moveTo>
                <a:lnTo>
                  <a:pt x="919202" y="0"/>
                </a:lnTo>
                <a:lnTo>
                  <a:pt x="919202" y="745910"/>
                </a:lnTo>
                <a:lnTo>
                  <a:pt x="0" y="74591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9" id="9"/>
          <p:cNvSpPr txBox="true"/>
          <p:nvPr/>
        </p:nvSpPr>
        <p:spPr>
          <a:xfrm rot="0">
            <a:off x="3009047" y="2058410"/>
            <a:ext cx="11950297" cy="7654059"/>
          </a:xfrm>
          <a:prstGeom prst="rect">
            <a:avLst/>
          </a:prstGeom>
        </p:spPr>
        <p:txBody>
          <a:bodyPr anchor="t" rtlCol="false" tIns="0" lIns="0" bIns="0" rIns="0">
            <a:spAutoFit/>
          </a:bodyPr>
          <a:lstStyle/>
          <a:p>
            <a:pPr algn="l" marL="579494" indent="-289747" lvl="1">
              <a:lnSpc>
                <a:spcPts val="3757"/>
              </a:lnSpc>
              <a:buFont typeface="Arial"/>
              <a:buChar char="•"/>
            </a:pPr>
            <a:r>
              <a:rPr lang="en-US" sz="2684" spc="174">
                <a:solidFill>
                  <a:srgbClr val="FFFFFF"/>
                </a:solidFill>
                <a:latin typeface="Poppins"/>
              </a:rPr>
              <a:t>We are asking each PIC to provide a LCD projector and a laptop but encourage agents to bring one back up.</a:t>
            </a:r>
          </a:p>
          <a:p>
            <a:pPr algn="l">
              <a:lnSpc>
                <a:spcPts val="3757"/>
              </a:lnSpc>
            </a:pPr>
          </a:p>
          <a:p>
            <a:pPr algn="l" marL="579494" indent="-289747" lvl="1">
              <a:lnSpc>
                <a:spcPts val="3757"/>
              </a:lnSpc>
              <a:buFont typeface="Arial"/>
              <a:buChar char="•"/>
            </a:pPr>
            <a:r>
              <a:rPr lang="en-US" sz="2684" spc="174">
                <a:solidFill>
                  <a:srgbClr val="FFFFFF"/>
                </a:solidFill>
                <a:latin typeface="Poppins"/>
              </a:rPr>
              <a:t>All set up of presentation materials is also the responsibility of the participant. However if there are issues with the equipment, they can ask for help of the PIC in the room.</a:t>
            </a:r>
          </a:p>
          <a:p>
            <a:pPr algn="l">
              <a:lnSpc>
                <a:spcPts val="3757"/>
              </a:lnSpc>
            </a:pPr>
          </a:p>
          <a:p>
            <a:pPr algn="l" marL="579494" indent="-289747" lvl="1">
              <a:lnSpc>
                <a:spcPts val="3757"/>
              </a:lnSpc>
              <a:buFont typeface="Arial"/>
              <a:buChar char="•"/>
            </a:pPr>
            <a:r>
              <a:rPr lang="en-US" sz="2684" spc="174">
                <a:solidFill>
                  <a:srgbClr val="FFFFFF"/>
                </a:solidFill>
                <a:latin typeface="Poppins"/>
              </a:rPr>
              <a:t>A presentation using electronics such as powerpoint etc should NOT carry more weight than those who do not use them. </a:t>
            </a:r>
          </a:p>
          <a:p>
            <a:pPr algn="l">
              <a:lnSpc>
                <a:spcPts val="3757"/>
              </a:lnSpc>
            </a:pPr>
          </a:p>
          <a:p>
            <a:pPr algn="l" marL="579494" indent="-289747" lvl="1">
              <a:lnSpc>
                <a:spcPts val="3757"/>
              </a:lnSpc>
              <a:buFont typeface="Arial"/>
              <a:buChar char="•"/>
            </a:pPr>
            <a:r>
              <a:rPr lang="en-US" sz="2684" spc="174">
                <a:solidFill>
                  <a:srgbClr val="FFFFFF"/>
                </a:solidFill>
                <a:latin typeface="Poppins"/>
              </a:rPr>
              <a:t>Internet is not an option at DAD. Bring a copy on a flash drive of their presentation. </a:t>
            </a:r>
          </a:p>
          <a:p>
            <a:pPr algn="l">
              <a:lnSpc>
                <a:spcPts val="3757"/>
              </a:lnSpc>
            </a:pPr>
          </a:p>
          <a:p>
            <a:pPr algn="l">
              <a:lnSpc>
                <a:spcPts val="4037"/>
              </a:lnSpc>
              <a:spcBef>
                <a:spcPct val="0"/>
              </a:spcBef>
            </a:pPr>
          </a:p>
        </p:txBody>
      </p:sp>
      <p:grpSp>
        <p:nvGrpSpPr>
          <p:cNvPr name="Group 10" id="10"/>
          <p:cNvGrpSpPr/>
          <p:nvPr/>
        </p:nvGrpSpPr>
        <p:grpSpPr>
          <a:xfrm rot="0">
            <a:off x="0" y="9258300"/>
            <a:ext cx="1028700" cy="1028700"/>
            <a:chOff x="0" y="0"/>
            <a:chExt cx="270933" cy="270933"/>
          </a:xfrm>
        </p:grpSpPr>
        <p:sp>
          <p:nvSpPr>
            <p:cNvPr name="Freeform 11" id="11"/>
            <p:cNvSpPr/>
            <p:nvPr/>
          </p:nvSpPr>
          <p:spPr>
            <a:xfrm flipH="false" flipV="false" rot="0">
              <a:off x="0" y="0"/>
              <a:ext cx="270933" cy="270933"/>
            </a:xfrm>
            <a:custGeom>
              <a:avLst/>
              <a:gdLst/>
              <a:ahLst/>
              <a:cxnLst/>
              <a:rect r="r" b="b" t="t" l="l"/>
              <a:pathLst>
                <a:path h="270933" w="270933">
                  <a:moveTo>
                    <a:pt x="0" y="0"/>
                  </a:moveTo>
                  <a:lnTo>
                    <a:pt x="270933" y="0"/>
                  </a:lnTo>
                  <a:lnTo>
                    <a:pt x="270933" y="270933"/>
                  </a:lnTo>
                  <a:lnTo>
                    <a:pt x="0" y="270933"/>
                  </a:lnTo>
                  <a:close/>
                </a:path>
              </a:pathLst>
            </a:custGeom>
            <a:solidFill>
              <a:srgbClr val="1B9461"/>
            </a:solidFill>
            <a:ln cap="sq">
              <a:noFill/>
              <a:prstDash val="solid"/>
              <a:miter/>
            </a:ln>
          </p:spPr>
        </p:sp>
        <p:sp>
          <p:nvSpPr>
            <p:cNvPr name="TextBox 12" id="12"/>
            <p:cNvSpPr txBox="true"/>
            <p:nvPr/>
          </p:nvSpPr>
          <p:spPr>
            <a:xfrm>
              <a:off x="0" y="-57150"/>
              <a:ext cx="270933" cy="328083"/>
            </a:xfrm>
            <a:prstGeom prst="rect">
              <a:avLst/>
            </a:prstGeom>
          </p:spPr>
          <p:txBody>
            <a:bodyPr anchor="ctr" rtlCol="false" tIns="50800" lIns="50800" bIns="50800" rIns="50800"/>
            <a:lstStyle/>
            <a:p>
              <a:pPr algn="ctr">
                <a:lnSpc>
                  <a:spcPts val="2659"/>
                </a:lnSpc>
              </a:pPr>
            </a:p>
          </p:txBody>
        </p:sp>
      </p:grpSp>
      <p:sp>
        <p:nvSpPr>
          <p:cNvPr name="AutoShape 13" id="13"/>
          <p:cNvSpPr/>
          <p:nvPr/>
        </p:nvSpPr>
        <p:spPr>
          <a:xfrm>
            <a:off x="1723107" y="9277350"/>
            <a:ext cx="14479624" cy="0"/>
          </a:xfrm>
          <a:prstGeom prst="line">
            <a:avLst/>
          </a:prstGeom>
          <a:ln cap="flat" w="38100">
            <a:solidFill>
              <a:srgbClr val="FFFFFF"/>
            </a:solidFill>
            <a:prstDash val="solid"/>
            <a:headEnd type="none" len="sm" w="sm"/>
            <a:tailEnd type="none" len="sm" w="sm"/>
          </a:ln>
        </p:spPr>
      </p:sp>
      <p:sp>
        <p:nvSpPr>
          <p:cNvPr name="AutoShape 14" id="14"/>
          <p:cNvSpPr/>
          <p:nvPr/>
        </p:nvSpPr>
        <p:spPr>
          <a:xfrm flipH="true">
            <a:off x="17240250" y="4606903"/>
            <a:ext cx="0" cy="3710908"/>
          </a:xfrm>
          <a:prstGeom prst="line">
            <a:avLst/>
          </a:prstGeom>
          <a:ln cap="flat" w="38100">
            <a:solidFill>
              <a:srgbClr val="FFFFFF"/>
            </a:solidFill>
            <a:prstDash val="solid"/>
            <a:headEnd type="none" len="sm" w="sm"/>
            <a:tailEnd type="none" len="sm" w="sm"/>
          </a:ln>
        </p:spPr>
      </p:sp>
      <p:sp>
        <p:nvSpPr>
          <p:cNvPr name="AutoShape 15" id="15"/>
          <p:cNvSpPr/>
          <p:nvPr/>
        </p:nvSpPr>
        <p:spPr>
          <a:xfrm>
            <a:off x="1723107" y="2460438"/>
            <a:ext cx="903745" cy="0"/>
          </a:xfrm>
          <a:prstGeom prst="line">
            <a:avLst/>
          </a:prstGeom>
          <a:ln cap="flat" w="238125">
            <a:solidFill>
              <a:srgbClr val="1B9461"/>
            </a:solidFill>
            <a:prstDash val="solid"/>
            <a:headEnd type="none" len="sm" w="sm"/>
            <a:tailEnd type="none" len="sm" w="sm"/>
          </a:ln>
        </p:spPr>
      </p:sp>
      <p:sp>
        <p:nvSpPr>
          <p:cNvPr name="TextBox 16" id="16"/>
          <p:cNvSpPr txBox="true"/>
          <p:nvPr/>
        </p:nvSpPr>
        <p:spPr>
          <a:xfrm rot="0">
            <a:off x="1723107" y="900442"/>
            <a:ext cx="13313391" cy="1051500"/>
          </a:xfrm>
          <a:prstGeom prst="rect">
            <a:avLst/>
          </a:prstGeom>
        </p:spPr>
        <p:txBody>
          <a:bodyPr anchor="t" rtlCol="false" tIns="0" lIns="0" bIns="0" rIns="0">
            <a:spAutoFit/>
          </a:bodyPr>
          <a:lstStyle/>
          <a:p>
            <a:pPr algn="l">
              <a:lnSpc>
                <a:spcPts val="8193"/>
              </a:lnSpc>
              <a:spcBef>
                <a:spcPct val="0"/>
              </a:spcBef>
            </a:pPr>
            <a:r>
              <a:rPr lang="en-US" sz="5852" spc="380">
                <a:solidFill>
                  <a:srgbClr val="FFFFFF"/>
                </a:solidFill>
                <a:latin typeface="Poppins Bold"/>
              </a:rPr>
              <a:t>Use of Electronics</a:t>
            </a:r>
          </a:p>
        </p:txBody>
      </p:sp>
      <p:sp>
        <p:nvSpPr>
          <p:cNvPr name="Freeform 17" id="17"/>
          <p:cNvSpPr/>
          <p:nvPr/>
        </p:nvSpPr>
        <p:spPr>
          <a:xfrm flipH="false" flipV="false" rot="5324316">
            <a:off x="14890109" y="-3175249"/>
            <a:ext cx="6662432" cy="5614266"/>
          </a:xfrm>
          <a:custGeom>
            <a:avLst/>
            <a:gdLst/>
            <a:ahLst/>
            <a:cxnLst/>
            <a:rect r="r" b="b" t="t" l="l"/>
            <a:pathLst>
              <a:path h="5614266" w="6662432">
                <a:moveTo>
                  <a:pt x="0" y="0"/>
                </a:moveTo>
                <a:lnTo>
                  <a:pt x="6662432" y="0"/>
                </a:lnTo>
                <a:lnTo>
                  <a:pt x="6662432" y="5614266"/>
                </a:lnTo>
                <a:lnTo>
                  <a:pt x="0" y="561426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8" id="18"/>
          <p:cNvGrpSpPr/>
          <p:nvPr/>
        </p:nvGrpSpPr>
        <p:grpSpPr>
          <a:xfrm rot="0">
            <a:off x="16481007" y="1073135"/>
            <a:ext cx="1514312" cy="1301362"/>
            <a:chOff x="0" y="0"/>
            <a:chExt cx="812800" cy="698500"/>
          </a:xfrm>
        </p:grpSpPr>
        <p:sp>
          <p:nvSpPr>
            <p:cNvPr name="Freeform 19" id="19"/>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1B9461"/>
            </a:solidFill>
          </p:spPr>
        </p:sp>
        <p:sp>
          <p:nvSpPr>
            <p:cNvPr name="TextBox 20" id="20"/>
            <p:cNvSpPr txBox="true"/>
            <p:nvPr/>
          </p:nvSpPr>
          <p:spPr>
            <a:xfrm>
              <a:off x="114300" y="-57150"/>
              <a:ext cx="584200" cy="755650"/>
            </a:xfrm>
            <a:prstGeom prst="rect">
              <a:avLst/>
            </a:prstGeom>
          </p:spPr>
          <p:txBody>
            <a:bodyPr anchor="ctr" rtlCol="false" tIns="50800" lIns="50800" bIns="50800" rIns="50800"/>
            <a:lstStyle/>
            <a:p>
              <a:pPr algn="ctr">
                <a:lnSpc>
                  <a:spcPts val="2659"/>
                </a:lnSpc>
              </a:pPr>
            </a:p>
          </p:txBody>
        </p:sp>
      </p:grpSp>
    </p:spTree>
  </p:cSld>
  <p:clrMapOvr>
    <a:masterClrMapping/>
  </p:clrMapOvr>
</p:sld>
</file>

<file path=ppt/slides/slide3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sp>
        <p:nvSpPr>
          <p:cNvPr name="Freeform 3" id="3"/>
          <p:cNvSpPr/>
          <p:nvPr/>
        </p:nvSpPr>
        <p:spPr>
          <a:xfrm flipH="false" flipV="false" rot="5324316">
            <a:off x="14890109" y="-3175249"/>
            <a:ext cx="6662432" cy="5614266"/>
          </a:xfrm>
          <a:custGeom>
            <a:avLst/>
            <a:gdLst/>
            <a:ahLst/>
            <a:cxnLst/>
            <a:rect r="r" b="b" t="t" l="l"/>
            <a:pathLst>
              <a:path h="5614266" w="6662432">
                <a:moveTo>
                  <a:pt x="0" y="0"/>
                </a:moveTo>
                <a:lnTo>
                  <a:pt x="6662432" y="0"/>
                </a:lnTo>
                <a:lnTo>
                  <a:pt x="6662432" y="5614266"/>
                </a:lnTo>
                <a:lnTo>
                  <a:pt x="0" y="561426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4" id="4"/>
          <p:cNvGrpSpPr/>
          <p:nvPr/>
        </p:nvGrpSpPr>
        <p:grpSpPr>
          <a:xfrm rot="0">
            <a:off x="16481007" y="1073135"/>
            <a:ext cx="1514312" cy="1301362"/>
            <a:chOff x="0" y="0"/>
            <a:chExt cx="812800" cy="698500"/>
          </a:xfrm>
        </p:grpSpPr>
        <p:sp>
          <p:nvSpPr>
            <p:cNvPr name="Freeform 5" id="5"/>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FFFFFF"/>
            </a:solidFill>
          </p:spPr>
        </p:sp>
        <p:sp>
          <p:nvSpPr>
            <p:cNvPr name="TextBox 6" id="6"/>
            <p:cNvSpPr txBox="true"/>
            <p:nvPr/>
          </p:nvSpPr>
          <p:spPr>
            <a:xfrm>
              <a:off x="114300" y="-57150"/>
              <a:ext cx="584200" cy="755650"/>
            </a:xfrm>
            <a:prstGeom prst="rect">
              <a:avLst/>
            </a:prstGeom>
          </p:spPr>
          <p:txBody>
            <a:bodyPr anchor="ctr" rtlCol="false" tIns="50800" lIns="50800" bIns="50800" rIns="50800"/>
            <a:lstStyle/>
            <a:p>
              <a:pPr algn="ctr">
                <a:lnSpc>
                  <a:spcPts val="2659"/>
                </a:lnSpc>
              </a:pPr>
            </a:p>
          </p:txBody>
        </p:sp>
      </p:grpSp>
      <p:sp>
        <p:nvSpPr>
          <p:cNvPr name="Freeform 7" id="7"/>
          <p:cNvSpPr/>
          <p:nvPr/>
        </p:nvSpPr>
        <p:spPr>
          <a:xfrm flipH="false" flipV="false" rot="-5475683">
            <a:off x="-3331216" y="7818697"/>
            <a:ext cx="6662432" cy="5614266"/>
          </a:xfrm>
          <a:custGeom>
            <a:avLst/>
            <a:gdLst/>
            <a:ahLst/>
            <a:cxnLst/>
            <a:rect r="r" b="b" t="t" l="l"/>
            <a:pathLst>
              <a:path h="5614266" w="6662432">
                <a:moveTo>
                  <a:pt x="0" y="0"/>
                </a:moveTo>
                <a:lnTo>
                  <a:pt x="6662432" y="0"/>
                </a:lnTo>
                <a:lnTo>
                  <a:pt x="6662432" y="5614266"/>
                </a:lnTo>
                <a:lnTo>
                  <a:pt x="0" y="561426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8" id="8"/>
          <p:cNvGrpSpPr/>
          <p:nvPr/>
        </p:nvGrpSpPr>
        <p:grpSpPr>
          <a:xfrm rot="-10800000">
            <a:off x="226005" y="7883216"/>
            <a:ext cx="1514312" cy="1301362"/>
            <a:chOff x="0" y="0"/>
            <a:chExt cx="812800" cy="698500"/>
          </a:xfrm>
        </p:grpSpPr>
        <p:sp>
          <p:nvSpPr>
            <p:cNvPr name="Freeform 9" id="9"/>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FFFFFF"/>
            </a:solidFill>
          </p:spPr>
        </p:sp>
        <p:sp>
          <p:nvSpPr>
            <p:cNvPr name="TextBox 10" id="10"/>
            <p:cNvSpPr txBox="true"/>
            <p:nvPr/>
          </p:nvSpPr>
          <p:spPr>
            <a:xfrm>
              <a:off x="114300" y="-57150"/>
              <a:ext cx="584200" cy="755650"/>
            </a:xfrm>
            <a:prstGeom prst="rect">
              <a:avLst/>
            </a:prstGeom>
          </p:spPr>
          <p:txBody>
            <a:bodyPr anchor="ctr" rtlCol="false" tIns="50800" lIns="50800" bIns="50800" rIns="50800"/>
            <a:lstStyle/>
            <a:p>
              <a:pPr algn="ctr">
                <a:lnSpc>
                  <a:spcPts val="2659"/>
                </a:lnSpc>
              </a:pPr>
            </a:p>
          </p:txBody>
        </p:sp>
      </p:grpSp>
      <p:sp>
        <p:nvSpPr>
          <p:cNvPr name="TextBox 11" id="11"/>
          <p:cNvSpPr txBox="true"/>
          <p:nvPr/>
        </p:nvSpPr>
        <p:spPr>
          <a:xfrm rot="0">
            <a:off x="1760559" y="2262104"/>
            <a:ext cx="14766881" cy="2839812"/>
          </a:xfrm>
          <a:prstGeom prst="rect">
            <a:avLst/>
          </a:prstGeom>
        </p:spPr>
        <p:txBody>
          <a:bodyPr anchor="t" rtlCol="false" tIns="0" lIns="0" bIns="0" rIns="0">
            <a:spAutoFit/>
          </a:bodyPr>
          <a:lstStyle/>
          <a:p>
            <a:pPr algn="ctr">
              <a:lnSpc>
                <a:spcPts val="21974"/>
              </a:lnSpc>
              <a:spcBef>
                <a:spcPct val="0"/>
              </a:spcBef>
            </a:pPr>
            <a:r>
              <a:rPr lang="en-US" sz="15696" spc="1020">
                <a:solidFill>
                  <a:srgbClr val="FFFFFF"/>
                </a:solidFill>
                <a:latin typeface="Poppins Medium"/>
              </a:rPr>
              <a:t>Awards</a:t>
            </a:r>
          </a:p>
        </p:txBody>
      </p:sp>
    </p:spTree>
  </p:cSld>
  <p:clrMapOvr>
    <a:masterClrMapping/>
  </p:clrMapOvr>
</p:sld>
</file>

<file path=ppt/slides/slide3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0" t="-9222" r="0" b="-9222"/>
            </a:stretch>
          </a:blipFill>
        </p:spPr>
      </p:sp>
      <p:grpSp>
        <p:nvGrpSpPr>
          <p:cNvPr name="Group 3" id="3"/>
          <p:cNvGrpSpPr/>
          <p:nvPr/>
        </p:nvGrpSpPr>
        <p:grpSpPr>
          <a:xfrm rot="0">
            <a:off x="0" y="0"/>
            <a:ext cx="1028700" cy="1771441"/>
            <a:chOff x="0" y="0"/>
            <a:chExt cx="270933" cy="466552"/>
          </a:xfrm>
        </p:grpSpPr>
        <p:sp>
          <p:nvSpPr>
            <p:cNvPr name="Freeform 4" id="4"/>
            <p:cNvSpPr/>
            <p:nvPr/>
          </p:nvSpPr>
          <p:spPr>
            <a:xfrm flipH="false" flipV="false" rot="0">
              <a:off x="0" y="0"/>
              <a:ext cx="270933" cy="466552"/>
            </a:xfrm>
            <a:custGeom>
              <a:avLst/>
              <a:gdLst/>
              <a:ahLst/>
              <a:cxnLst/>
              <a:rect r="r" b="b" t="t" l="l"/>
              <a:pathLst>
                <a:path h="466552" w="270933">
                  <a:moveTo>
                    <a:pt x="0" y="0"/>
                  </a:moveTo>
                  <a:lnTo>
                    <a:pt x="270933" y="0"/>
                  </a:lnTo>
                  <a:lnTo>
                    <a:pt x="270933" y="466552"/>
                  </a:lnTo>
                  <a:lnTo>
                    <a:pt x="0" y="466552"/>
                  </a:lnTo>
                  <a:close/>
                </a:path>
              </a:pathLst>
            </a:custGeom>
            <a:solidFill>
              <a:srgbClr val="1B9461"/>
            </a:solidFill>
          </p:spPr>
        </p:sp>
        <p:sp>
          <p:nvSpPr>
            <p:cNvPr name="TextBox 5" id="5"/>
            <p:cNvSpPr txBox="true"/>
            <p:nvPr/>
          </p:nvSpPr>
          <p:spPr>
            <a:xfrm>
              <a:off x="0" y="-57150"/>
              <a:ext cx="270933" cy="523702"/>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0" y="8088569"/>
            <a:ext cx="1028700" cy="1169731"/>
            <a:chOff x="0" y="0"/>
            <a:chExt cx="270933" cy="308077"/>
          </a:xfrm>
        </p:grpSpPr>
        <p:sp>
          <p:nvSpPr>
            <p:cNvPr name="Freeform 7" id="7"/>
            <p:cNvSpPr/>
            <p:nvPr/>
          </p:nvSpPr>
          <p:spPr>
            <a:xfrm flipH="false" flipV="false" rot="0">
              <a:off x="0" y="0"/>
              <a:ext cx="270933" cy="308077"/>
            </a:xfrm>
            <a:custGeom>
              <a:avLst/>
              <a:gdLst/>
              <a:ahLst/>
              <a:cxnLst/>
              <a:rect r="r" b="b" t="t" l="l"/>
              <a:pathLst>
                <a:path h="308077" w="270933">
                  <a:moveTo>
                    <a:pt x="0" y="0"/>
                  </a:moveTo>
                  <a:lnTo>
                    <a:pt x="270933" y="0"/>
                  </a:lnTo>
                  <a:lnTo>
                    <a:pt x="270933" y="308077"/>
                  </a:lnTo>
                  <a:lnTo>
                    <a:pt x="0" y="308077"/>
                  </a:lnTo>
                  <a:close/>
                </a:path>
              </a:pathLst>
            </a:custGeom>
            <a:solidFill>
              <a:srgbClr val="222222"/>
            </a:solidFill>
          </p:spPr>
        </p:sp>
        <p:sp>
          <p:nvSpPr>
            <p:cNvPr name="TextBox 8" id="8"/>
            <p:cNvSpPr txBox="true"/>
            <p:nvPr/>
          </p:nvSpPr>
          <p:spPr>
            <a:xfrm>
              <a:off x="0" y="-57150"/>
              <a:ext cx="270933" cy="365227"/>
            </a:xfrm>
            <a:prstGeom prst="rect">
              <a:avLst/>
            </a:prstGeom>
          </p:spPr>
          <p:txBody>
            <a:bodyPr anchor="ctr" rtlCol="false" tIns="50800" lIns="50800" bIns="50800" rIns="50800"/>
            <a:lstStyle/>
            <a:p>
              <a:pPr algn="ctr">
                <a:lnSpc>
                  <a:spcPts val="2659"/>
                </a:lnSpc>
              </a:pPr>
            </a:p>
          </p:txBody>
        </p:sp>
      </p:grpSp>
      <p:sp>
        <p:nvSpPr>
          <p:cNvPr name="Freeform 9" id="9"/>
          <p:cNvSpPr/>
          <p:nvPr/>
        </p:nvSpPr>
        <p:spPr>
          <a:xfrm flipH="false" flipV="false" rot="0">
            <a:off x="16780649" y="8885345"/>
            <a:ext cx="919202" cy="745910"/>
          </a:xfrm>
          <a:custGeom>
            <a:avLst/>
            <a:gdLst/>
            <a:ahLst/>
            <a:cxnLst/>
            <a:rect r="r" b="b" t="t" l="l"/>
            <a:pathLst>
              <a:path h="745910" w="919202">
                <a:moveTo>
                  <a:pt x="0" y="0"/>
                </a:moveTo>
                <a:lnTo>
                  <a:pt x="919202" y="0"/>
                </a:lnTo>
                <a:lnTo>
                  <a:pt x="919202" y="745910"/>
                </a:lnTo>
                <a:lnTo>
                  <a:pt x="0" y="74591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0" id="10"/>
          <p:cNvSpPr txBox="true"/>
          <p:nvPr/>
        </p:nvSpPr>
        <p:spPr>
          <a:xfrm rot="0">
            <a:off x="1723107" y="3062188"/>
            <a:ext cx="11950297" cy="6098888"/>
          </a:xfrm>
          <a:prstGeom prst="rect">
            <a:avLst/>
          </a:prstGeom>
        </p:spPr>
        <p:txBody>
          <a:bodyPr anchor="t" rtlCol="false" tIns="0" lIns="0" bIns="0" rIns="0">
            <a:spAutoFit/>
          </a:bodyPr>
          <a:lstStyle/>
          <a:p>
            <a:pPr algn="l" marL="622673" indent="-311336" lvl="1">
              <a:lnSpc>
                <a:spcPts val="4037"/>
              </a:lnSpc>
              <a:buFont typeface="Arial"/>
              <a:buChar char="•"/>
            </a:pPr>
            <a:r>
              <a:rPr lang="en-US" sz="2884" spc="187">
                <a:solidFill>
                  <a:srgbClr val="222222"/>
                </a:solidFill>
                <a:latin typeface="Poppins"/>
              </a:rPr>
              <a:t>A County Winner ribbon is given to each participant. </a:t>
            </a:r>
          </a:p>
          <a:p>
            <a:pPr algn="l">
              <a:lnSpc>
                <a:spcPts val="4037"/>
              </a:lnSpc>
            </a:pPr>
          </a:p>
          <a:p>
            <a:pPr algn="l" marL="622673" indent="-311336" lvl="1">
              <a:lnSpc>
                <a:spcPts val="4037"/>
              </a:lnSpc>
              <a:buFont typeface="Arial"/>
              <a:buChar char="•"/>
            </a:pPr>
            <a:r>
              <a:rPr lang="en-US" sz="2884" spc="187">
                <a:solidFill>
                  <a:srgbClr val="222222"/>
                </a:solidFill>
                <a:latin typeface="Poppins"/>
              </a:rPr>
              <a:t>A medal is awarded to the Gold, Silver and Bronze district winners. </a:t>
            </a:r>
          </a:p>
          <a:p>
            <a:pPr algn="l">
              <a:lnSpc>
                <a:spcPts val="4037"/>
              </a:lnSpc>
            </a:pPr>
          </a:p>
          <a:p>
            <a:pPr algn="l" marL="622673" indent="-311336" lvl="1">
              <a:lnSpc>
                <a:spcPts val="4037"/>
              </a:lnSpc>
              <a:buFont typeface="Arial"/>
              <a:buChar char="•"/>
            </a:pPr>
            <a:r>
              <a:rPr lang="en-US" sz="2884" spc="187">
                <a:solidFill>
                  <a:srgbClr val="222222"/>
                </a:solidFill>
                <a:latin typeface="Poppins"/>
              </a:rPr>
              <a:t>One presentation in each category age division will be designated as t</a:t>
            </a:r>
            <a:r>
              <a:rPr lang="en-US" sz="2884" spc="187">
                <a:solidFill>
                  <a:srgbClr val="222222"/>
                </a:solidFill>
                <a:latin typeface="Poppins"/>
              </a:rPr>
              <a:t>he district gold winner</a:t>
            </a:r>
          </a:p>
          <a:p>
            <a:pPr algn="l">
              <a:lnSpc>
                <a:spcPts val="4037"/>
              </a:lnSpc>
            </a:pPr>
          </a:p>
          <a:p>
            <a:pPr algn="l" marL="622673" indent="-311336" lvl="1">
              <a:lnSpc>
                <a:spcPts val="4037"/>
              </a:lnSpc>
              <a:spcBef>
                <a:spcPct val="0"/>
              </a:spcBef>
              <a:buFont typeface="Arial"/>
              <a:buChar char="•"/>
            </a:pPr>
            <a:r>
              <a:rPr lang="en-US" sz="2884" spc="187">
                <a:solidFill>
                  <a:srgbClr val="222222"/>
                </a:solidFill>
                <a:latin typeface="Poppins"/>
              </a:rPr>
              <a:t>District Gold and Silver Winners are eligible to move to the State competition during State Presentation Finals</a:t>
            </a:r>
          </a:p>
          <a:p>
            <a:pPr algn="l">
              <a:lnSpc>
                <a:spcPts val="4037"/>
              </a:lnSpc>
              <a:spcBef>
                <a:spcPct val="0"/>
              </a:spcBef>
            </a:pPr>
          </a:p>
          <a:p>
            <a:pPr algn="l">
              <a:lnSpc>
                <a:spcPts val="4037"/>
              </a:lnSpc>
              <a:spcBef>
                <a:spcPct val="0"/>
              </a:spcBef>
            </a:pPr>
          </a:p>
        </p:txBody>
      </p:sp>
      <p:grpSp>
        <p:nvGrpSpPr>
          <p:cNvPr name="Group 11" id="11"/>
          <p:cNvGrpSpPr/>
          <p:nvPr/>
        </p:nvGrpSpPr>
        <p:grpSpPr>
          <a:xfrm rot="0">
            <a:off x="0" y="9258300"/>
            <a:ext cx="1028700" cy="1028700"/>
            <a:chOff x="0" y="0"/>
            <a:chExt cx="270933" cy="270933"/>
          </a:xfrm>
        </p:grpSpPr>
        <p:sp>
          <p:nvSpPr>
            <p:cNvPr name="Freeform 12" id="12"/>
            <p:cNvSpPr/>
            <p:nvPr/>
          </p:nvSpPr>
          <p:spPr>
            <a:xfrm flipH="false" flipV="false" rot="0">
              <a:off x="0" y="0"/>
              <a:ext cx="270933" cy="270933"/>
            </a:xfrm>
            <a:custGeom>
              <a:avLst/>
              <a:gdLst/>
              <a:ahLst/>
              <a:cxnLst/>
              <a:rect r="r" b="b" t="t" l="l"/>
              <a:pathLst>
                <a:path h="270933" w="270933">
                  <a:moveTo>
                    <a:pt x="0" y="0"/>
                  </a:moveTo>
                  <a:lnTo>
                    <a:pt x="270933" y="0"/>
                  </a:lnTo>
                  <a:lnTo>
                    <a:pt x="270933" y="270933"/>
                  </a:lnTo>
                  <a:lnTo>
                    <a:pt x="0" y="270933"/>
                  </a:lnTo>
                  <a:close/>
                </a:path>
              </a:pathLst>
            </a:custGeom>
            <a:solidFill>
              <a:srgbClr val="1B9461"/>
            </a:solidFill>
            <a:ln cap="sq">
              <a:noFill/>
              <a:prstDash val="solid"/>
              <a:miter/>
            </a:ln>
          </p:spPr>
        </p:sp>
        <p:sp>
          <p:nvSpPr>
            <p:cNvPr name="TextBox 13" id="13"/>
            <p:cNvSpPr txBox="true"/>
            <p:nvPr/>
          </p:nvSpPr>
          <p:spPr>
            <a:xfrm>
              <a:off x="0" y="-57150"/>
              <a:ext cx="270933" cy="328083"/>
            </a:xfrm>
            <a:prstGeom prst="rect">
              <a:avLst/>
            </a:prstGeom>
          </p:spPr>
          <p:txBody>
            <a:bodyPr anchor="ctr" rtlCol="false" tIns="50800" lIns="50800" bIns="50800" rIns="50800"/>
            <a:lstStyle/>
            <a:p>
              <a:pPr algn="ctr">
                <a:lnSpc>
                  <a:spcPts val="2659"/>
                </a:lnSpc>
              </a:pPr>
            </a:p>
          </p:txBody>
        </p:sp>
      </p:grpSp>
      <p:sp>
        <p:nvSpPr>
          <p:cNvPr name="AutoShape 14" id="14"/>
          <p:cNvSpPr/>
          <p:nvPr/>
        </p:nvSpPr>
        <p:spPr>
          <a:xfrm>
            <a:off x="1723107" y="9277350"/>
            <a:ext cx="14479624" cy="0"/>
          </a:xfrm>
          <a:prstGeom prst="line">
            <a:avLst/>
          </a:prstGeom>
          <a:ln cap="flat" w="38100">
            <a:solidFill>
              <a:srgbClr val="1B9461"/>
            </a:solidFill>
            <a:prstDash val="solid"/>
            <a:headEnd type="none" len="sm" w="sm"/>
            <a:tailEnd type="none" len="sm" w="sm"/>
          </a:ln>
        </p:spPr>
      </p:sp>
      <p:sp>
        <p:nvSpPr>
          <p:cNvPr name="AutoShape 15" id="15"/>
          <p:cNvSpPr/>
          <p:nvPr/>
        </p:nvSpPr>
        <p:spPr>
          <a:xfrm flipH="true">
            <a:off x="17240250" y="3024088"/>
            <a:ext cx="0" cy="5293724"/>
          </a:xfrm>
          <a:prstGeom prst="line">
            <a:avLst/>
          </a:prstGeom>
          <a:ln cap="flat" w="38100">
            <a:solidFill>
              <a:srgbClr val="1B9461"/>
            </a:solidFill>
            <a:prstDash val="solid"/>
            <a:headEnd type="none" len="sm" w="sm"/>
            <a:tailEnd type="none" len="sm" w="sm"/>
          </a:ln>
        </p:spPr>
      </p:sp>
      <p:sp>
        <p:nvSpPr>
          <p:cNvPr name="Freeform 16" id="16"/>
          <p:cNvSpPr/>
          <p:nvPr/>
        </p:nvSpPr>
        <p:spPr>
          <a:xfrm flipH="false" flipV="false" rot="5324316">
            <a:off x="14890109" y="-3175249"/>
            <a:ext cx="6662432" cy="5614266"/>
          </a:xfrm>
          <a:custGeom>
            <a:avLst/>
            <a:gdLst/>
            <a:ahLst/>
            <a:cxnLst/>
            <a:rect r="r" b="b" t="t" l="l"/>
            <a:pathLst>
              <a:path h="5614266" w="6662432">
                <a:moveTo>
                  <a:pt x="0" y="0"/>
                </a:moveTo>
                <a:lnTo>
                  <a:pt x="6662432" y="0"/>
                </a:lnTo>
                <a:lnTo>
                  <a:pt x="6662432" y="5614266"/>
                </a:lnTo>
                <a:lnTo>
                  <a:pt x="0" y="561426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7" id="17"/>
          <p:cNvGrpSpPr/>
          <p:nvPr/>
        </p:nvGrpSpPr>
        <p:grpSpPr>
          <a:xfrm rot="0">
            <a:off x="16481007" y="1073135"/>
            <a:ext cx="1514312" cy="1301362"/>
            <a:chOff x="0" y="0"/>
            <a:chExt cx="812800" cy="698500"/>
          </a:xfrm>
        </p:grpSpPr>
        <p:sp>
          <p:nvSpPr>
            <p:cNvPr name="Freeform 18" id="18"/>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1B9461"/>
            </a:solidFill>
          </p:spPr>
        </p:sp>
        <p:sp>
          <p:nvSpPr>
            <p:cNvPr name="TextBox 19" id="19"/>
            <p:cNvSpPr txBox="true"/>
            <p:nvPr/>
          </p:nvSpPr>
          <p:spPr>
            <a:xfrm>
              <a:off x="114300" y="-57150"/>
              <a:ext cx="584200" cy="755650"/>
            </a:xfrm>
            <a:prstGeom prst="rect">
              <a:avLst/>
            </a:prstGeom>
          </p:spPr>
          <p:txBody>
            <a:bodyPr anchor="ctr" rtlCol="false" tIns="50800" lIns="50800" bIns="50800" rIns="50800"/>
            <a:lstStyle/>
            <a:p>
              <a:pPr algn="ctr">
                <a:lnSpc>
                  <a:spcPts val="2659"/>
                </a:lnSpc>
              </a:pPr>
            </a:p>
          </p:txBody>
        </p:sp>
      </p:grpSp>
      <p:sp>
        <p:nvSpPr>
          <p:cNvPr name="AutoShape 20" id="20"/>
          <p:cNvSpPr/>
          <p:nvPr/>
        </p:nvSpPr>
        <p:spPr>
          <a:xfrm>
            <a:off x="1723107" y="2460438"/>
            <a:ext cx="903745" cy="0"/>
          </a:xfrm>
          <a:prstGeom prst="line">
            <a:avLst/>
          </a:prstGeom>
          <a:ln cap="flat" w="238125">
            <a:solidFill>
              <a:srgbClr val="1B9461"/>
            </a:solidFill>
            <a:prstDash val="solid"/>
            <a:headEnd type="none" len="sm" w="sm"/>
            <a:tailEnd type="none" len="sm" w="sm"/>
          </a:ln>
        </p:spPr>
      </p:sp>
      <p:sp>
        <p:nvSpPr>
          <p:cNvPr name="Freeform 21" id="21"/>
          <p:cNvSpPr/>
          <p:nvPr/>
        </p:nvSpPr>
        <p:spPr>
          <a:xfrm flipH="false" flipV="false" rot="0">
            <a:off x="13673403" y="2374497"/>
            <a:ext cx="3254433" cy="4114800"/>
          </a:xfrm>
          <a:custGeom>
            <a:avLst/>
            <a:gdLst/>
            <a:ahLst/>
            <a:cxnLst/>
            <a:rect r="r" b="b" t="t" l="l"/>
            <a:pathLst>
              <a:path h="4114800" w="3254433">
                <a:moveTo>
                  <a:pt x="0" y="0"/>
                </a:moveTo>
                <a:lnTo>
                  <a:pt x="3254433" y="0"/>
                </a:lnTo>
                <a:lnTo>
                  <a:pt x="3254433"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22" id="22"/>
          <p:cNvSpPr txBox="true"/>
          <p:nvPr/>
        </p:nvSpPr>
        <p:spPr>
          <a:xfrm rot="0">
            <a:off x="1723107" y="900442"/>
            <a:ext cx="6634902" cy="1051500"/>
          </a:xfrm>
          <a:prstGeom prst="rect">
            <a:avLst/>
          </a:prstGeom>
        </p:spPr>
        <p:txBody>
          <a:bodyPr anchor="t" rtlCol="false" tIns="0" lIns="0" bIns="0" rIns="0">
            <a:spAutoFit/>
          </a:bodyPr>
          <a:lstStyle/>
          <a:p>
            <a:pPr algn="l">
              <a:lnSpc>
                <a:spcPts val="8193"/>
              </a:lnSpc>
              <a:spcBef>
                <a:spcPct val="0"/>
              </a:spcBef>
            </a:pPr>
            <a:r>
              <a:rPr lang="en-US" sz="5852" spc="380">
                <a:solidFill>
                  <a:srgbClr val="1B9461"/>
                </a:solidFill>
                <a:latin typeface="Poppins Bold"/>
              </a:rPr>
              <a:t>Awards</a:t>
            </a:r>
          </a:p>
        </p:txBody>
      </p:sp>
    </p:spTree>
  </p:cSld>
  <p:clrMapOvr>
    <a:masterClrMapping/>
  </p:clrMapOvr>
</p:sld>
</file>

<file path=ppt/slides/slide3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sp>
        <p:nvSpPr>
          <p:cNvPr name="Freeform 3" id="3"/>
          <p:cNvSpPr/>
          <p:nvPr/>
        </p:nvSpPr>
        <p:spPr>
          <a:xfrm flipH="false" flipV="false" rot="5324316">
            <a:off x="14890109" y="-3175249"/>
            <a:ext cx="6662432" cy="5614266"/>
          </a:xfrm>
          <a:custGeom>
            <a:avLst/>
            <a:gdLst/>
            <a:ahLst/>
            <a:cxnLst/>
            <a:rect r="r" b="b" t="t" l="l"/>
            <a:pathLst>
              <a:path h="5614266" w="6662432">
                <a:moveTo>
                  <a:pt x="0" y="0"/>
                </a:moveTo>
                <a:lnTo>
                  <a:pt x="6662432" y="0"/>
                </a:lnTo>
                <a:lnTo>
                  <a:pt x="6662432" y="5614266"/>
                </a:lnTo>
                <a:lnTo>
                  <a:pt x="0" y="561426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4" id="4"/>
          <p:cNvGrpSpPr/>
          <p:nvPr/>
        </p:nvGrpSpPr>
        <p:grpSpPr>
          <a:xfrm rot="0">
            <a:off x="16481007" y="1073135"/>
            <a:ext cx="1514312" cy="1301362"/>
            <a:chOff x="0" y="0"/>
            <a:chExt cx="812800" cy="698500"/>
          </a:xfrm>
        </p:grpSpPr>
        <p:sp>
          <p:nvSpPr>
            <p:cNvPr name="Freeform 5" id="5"/>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FFFFFF"/>
            </a:solidFill>
          </p:spPr>
        </p:sp>
        <p:sp>
          <p:nvSpPr>
            <p:cNvPr name="TextBox 6" id="6"/>
            <p:cNvSpPr txBox="true"/>
            <p:nvPr/>
          </p:nvSpPr>
          <p:spPr>
            <a:xfrm>
              <a:off x="114300" y="-57150"/>
              <a:ext cx="584200" cy="755650"/>
            </a:xfrm>
            <a:prstGeom prst="rect">
              <a:avLst/>
            </a:prstGeom>
          </p:spPr>
          <p:txBody>
            <a:bodyPr anchor="ctr" rtlCol="false" tIns="50800" lIns="50800" bIns="50800" rIns="50800"/>
            <a:lstStyle/>
            <a:p>
              <a:pPr algn="ctr">
                <a:lnSpc>
                  <a:spcPts val="2659"/>
                </a:lnSpc>
              </a:pPr>
            </a:p>
          </p:txBody>
        </p:sp>
      </p:grpSp>
      <p:sp>
        <p:nvSpPr>
          <p:cNvPr name="Freeform 7" id="7"/>
          <p:cNvSpPr/>
          <p:nvPr/>
        </p:nvSpPr>
        <p:spPr>
          <a:xfrm flipH="false" flipV="false" rot="-5475683">
            <a:off x="-3331216" y="7818697"/>
            <a:ext cx="6662432" cy="5614266"/>
          </a:xfrm>
          <a:custGeom>
            <a:avLst/>
            <a:gdLst/>
            <a:ahLst/>
            <a:cxnLst/>
            <a:rect r="r" b="b" t="t" l="l"/>
            <a:pathLst>
              <a:path h="5614266" w="6662432">
                <a:moveTo>
                  <a:pt x="0" y="0"/>
                </a:moveTo>
                <a:lnTo>
                  <a:pt x="6662432" y="0"/>
                </a:lnTo>
                <a:lnTo>
                  <a:pt x="6662432" y="5614266"/>
                </a:lnTo>
                <a:lnTo>
                  <a:pt x="0" y="561426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8" id="8"/>
          <p:cNvGrpSpPr/>
          <p:nvPr/>
        </p:nvGrpSpPr>
        <p:grpSpPr>
          <a:xfrm rot="-10800000">
            <a:off x="226005" y="7883216"/>
            <a:ext cx="1514312" cy="1301362"/>
            <a:chOff x="0" y="0"/>
            <a:chExt cx="812800" cy="698500"/>
          </a:xfrm>
        </p:grpSpPr>
        <p:sp>
          <p:nvSpPr>
            <p:cNvPr name="Freeform 9" id="9"/>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FFFFFF"/>
            </a:solidFill>
          </p:spPr>
        </p:sp>
        <p:sp>
          <p:nvSpPr>
            <p:cNvPr name="TextBox 10" id="10"/>
            <p:cNvSpPr txBox="true"/>
            <p:nvPr/>
          </p:nvSpPr>
          <p:spPr>
            <a:xfrm>
              <a:off x="114300" y="-57150"/>
              <a:ext cx="584200" cy="755650"/>
            </a:xfrm>
            <a:prstGeom prst="rect">
              <a:avLst/>
            </a:prstGeom>
          </p:spPr>
          <p:txBody>
            <a:bodyPr anchor="ctr" rtlCol="false" tIns="50800" lIns="50800" bIns="50800" rIns="50800"/>
            <a:lstStyle/>
            <a:p>
              <a:pPr algn="ctr">
                <a:lnSpc>
                  <a:spcPts val="2659"/>
                </a:lnSpc>
              </a:pPr>
            </a:p>
          </p:txBody>
        </p:sp>
      </p:grpSp>
      <p:sp>
        <p:nvSpPr>
          <p:cNvPr name="TextBox 11" id="11"/>
          <p:cNvSpPr txBox="true"/>
          <p:nvPr/>
        </p:nvSpPr>
        <p:spPr>
          <a:xfrm rot="0">
            <a:off x="1760559" y="2262104"/>
            <a:ext cx="14766881" cy="5621112"/>
          </a:xfrm>
          <a:prstGeom prst="rect">
            <a:avLst/>
          </a:prstGeom>
        </p:spPr>
        <p:txBody>
          <a:bodyPr anchor="t" rtlCol="false" tIns="0" lIns="0" bIns="0" rIns="0">
            <a:spAutoFit/>
          </a:bodyPr>
          <a:lstStyle/>
          <a:p>
            <a:pPr algn="ctr">
              <a:lnSpc>
                <a:spcPts val="21974"/>
              </a:lnSpc>
              <a:spcBef>
                <a:spcPct val="0"/>
              </a:spcBef>
            </a:pPr>
            <a:r>
              <a:rPr lang="en-US" sz="15696" spc="1020">
                <a:solidFill>
                  <a:srgbClr val="FFFFFF"/>
                </a:solidFill>
                <a:latin typeface="Poppins Medium"/>
              </a:rPr>
              <a:t>4-H Entertains</a:t>
            </a:r>
          </a:p>
        </p:txBody>
      </p:sp>
    </p:spTree>
  </p:cSld>
  <p:clrMapOvr>
    <a:masterClrMapping/>
  </p:clrMapOvr>
</p:sld>
</file>

<file path=ppt/slides/slide3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0" t="-9222" r="0" b="-9222"/>
            </a:stretch>
          </a:blipFill>
        </p:spPr>
      </p:sp>
      <p:grpSp>
        <p:nvGrpSpPr>
          <p:cNvPr name="Group 3" id="3"/>
          <p:cNvGrpSpPr/>
          <p:nvPr/>
        </p:nvGrpSpPr>
        <p:grpSpPr>
          <a:xfrm rot="0">
            <a:off x="0" y="0"/>
            <a:ext cx="1028700" cy="1771441"/>
            <a:chOff x="0" y="0"/>
            <a:chExt cx="270933" cy="466552"/>
          </a:xfrm>
        </p:grpSpPr>
        <p:sp>
          <p:nvSpPr>
            <p:cNvPr name="Freeform 4" id="4"/>
            <p:cNvSpPr/>
            <p:nvPr/>
          </p:nvSpPr>
          <p:spPr>
            <a:xfrm flipH="false" flipV="false" rot="0">
              <a:off x="0" y="0"/>
              <a:ext cx="270933" cy="466552"/>
            </a:xfrm>
            <a:custGeom>
              <a:avLst/>
              <a:gdLst/>
              <a:ahLst/>
              <a:cxnLst/>
              <a:rect r="r" b="b" t="t" l="l"/>
              <a:pathLst>
                <a:path h="466552" w="270933">
                  <a:moveTo>
                    <a:pt x="0" y="0"/>
                  </a:moveTo>
                  <a:lnTo>
                    <a:pt x="270933" y="0"/>
                  </a:lnTo>
                  <a:lnTo>
                    <a:pt x="270933" y="466552"/>
                  </a:lnTo>
                  <a:lnTo>
                    <a:pt x="0" y="466552"/>
                  </a:lnTo>
                  <a:close/>
                </a:path>
              </a:pathLst>
            </a:custGeom>
            <a:solidFill>
              <a:srgbClr val="1B9461"/>
            </a:solidFill>
          </p:spPr>
        </p:sp>
        <p:sp>
          <p:nvSpPr>
            <p:cNvPr name="TextBox 5" id="5"/>
            <p:cNvSpPr txBox="true"/>
            <p:nvPr/>
          </p:nvSpPr>
          <p:spPr>
            <a:xfrm>
              <a:off x="0" y="-57150"/>
              <a:ext cx="270933" cy="523702"/>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0" y="8088569"/>
            <a:ext cx="1028700" cy="1169731"/>
            <a:chOff x="0" y="0"/>
            <a:chExt cx="270933" cy="308077"/>
          </a:xfrm>
        </p:grpSpPr>
        <p:sp>
          <p:nvSpPr>
            <p:cNvPr name="Freeform 7" id="7"/>
            <p:cNvSpPr/>
            <p:nvPr/>
          </p:nvSpPr>
          <p:spPr>
            <a:xfrm flipH="false" flipV="false" rot="0">
              <a:off x="0" y="0"/>
              <a:ext cx="270933" cy="308077"/>
            </a:xfrm>
            <a:custGeom>
              <a:avLst/>
              <a:gdLst/>
              <a:ahLst/>
              <a:cxnLst/>
              <a:rect r="r" b="b" t="t" l="l"/>
              <a:pathLst>
                <a:path h="308077" w="270933">
                  <a:moveTo>
                    <a:pt x="0" y="0"/>
                  </a:moveTo>
                  <a:lnTo>
                    <a:pt x="270933" y="0"/>
                  </a:lnTo>
                  <a:lnTo>
                    <a:pt x="270933" y="308077"/>
                  </a:lnTo>
                  <a:lnTo>
                    <a:pt x="0" y="308077"/>
                  </a:lnTo>
                  <a:close/>
                </a:path>
              </a:pathLst>
            </a:custGeom>
            <a:solidFill>
              <a:srgbClr val="222222"/>
            </a:solidFill>
          </p:spPr>
        </p:sp>
        <p:sp>
          <p:nvSpPr>
            <p:cNvPr name="TextBox 8" id="8"/>
            <p:cNvSpPr txBox="true"/>
            <p:nvPr/>
          </p:nvSpPr>
          <p:spPr>
            <a:xfrm>
              <a:off x="0" y="-57150"/>
              <a:ext cx="270933" cy="365227"/>
            </a:xfrm>
            <a:prstGeom prst="rect">
              <a:avLst/>
            </a:prstGeom>
          </p:spPr>
          <p:txBody>
            <a:bodyPr anchor="ctr" rtlCol="false" tIns="50800" lIns="50800" bIns="50800" rIns="50800"/>
            <a:lstStyle/>
            <a:p>
              <a:pPr algn="ctr">
                <a:lnSpc>
                  <a:spcPts val="2659"/>
                </a:lnSpc>
              </a:pPr>
            </a:p>
          </p:txBody>
        </p:sp>
      </p:grpSp>
      <p:sp>
        <p:nvSpPr>
          <p:cNvPr name="Freeform 9" id="9"/>
          <p:cNvSpPr/>
          <p:nvPr/>
        </p:nvSpPr>
        <p:spPr>
          <a:xfrm flipH="false" flipV="false" rot="0">
            <a:off x="16780649" y="8885345"/>
            <a:ext cx="919202" cy="745910"/>
          </a:xfrm>
          <a:custGeom>
            <a:avLst/>
            <a:gdLst/>
            <a:ahLst/>
            <a:cxnLst/>
            <a:rect r="r" b="b" t="t" l="l"/>
            <a:pathLst>
              <a:path h="745910" w="919202">
                <a:moveTo>
                  <a:pt x="0" y="0"/>
                </a:moveTo>
                <a:lnTo>
                  <a:pt x="919202" y="0"/>
                </a:lnTo>
                <a:lnTo>
                  <a:pt x="919202" y="745910"/>
                </a:lnTo>
                <a:lnTo>
                  <a:pt x="0" y="74591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0" id="10"/>
          <p:cNvSpPr txBox="true"/>
          <p:nvPr/>
        </p:nvSpPr>
        <p:spPr>
          <a:xfrm rot="0">
            <a:off x="3322176" y="2009582"/>
            <a:ext cx="11950297" cy="7622874"/>
          </a:xfrm>
          <a:prstGeom prst="rect">
            <a:avLst/>
          </a:prstGeom>
        </p:spPr>
        <p:txBody>
          <a:bodyPr anchor="t" rtlCol="false" tIns="0" lIns="0" bIns="0" rIns="0">
            <a:spAutoFit/>
          </a:bodyPr>
          <a:lstStyle/>
          <a:p>
            <a:pPr algn="l">
              <a:lnSpc>
                <a:spcPts val="4037"/>
              </a:lnSpc>
            </a:pPr>
          </a:p>
          <a:p>
            <a:pPr algn="l" marL="622673" indent="-311336" lvl="1">
              <a:lnSpc>
                <a:spcPts val="4037"/>
              </a:lnSpc>
              <a:buFont typeface="Arial"/>
              <a:buChar char="•"/>
            </a:pPr>
            <a:r>
              <a:rPr lang="en-US" sz="2884" spc="187">
                <a:solidFill>
                  <a:srgbClr val="222222"/>
                </a:solidFill>
                <a:latin typeface="Poppins"/>
              </a:rPr>
              <a:t>Showcase of Talent</a:t>
            </a:r>
          </a:p>
          <a:p>
            <a:pPr algn="l">
              <a:lnSpc>
                <a:spcPts val="4037"/>
              </a:lnSpc>
            </a:pPr>
          </a:p>
          <a:p>
            <a:pPr algn="l" marL="622673" indent="-311336" lvl="1">
              <a:lnSpc>
                <a:spcPts val="4037"/>
              </a:lnSpc>
              <a:buFont typeface="Arial"/>
              <a:buChar char="•"/>
            </a:pPr>
            <a:r>
              <a:rPr lang="en-US" sz="2884" spc="187">
                <a:solidFill>
                  <a:srgbClr val="222222"/>
                </a:solidFill>
                <a:latin typeface="Poppins"/>
              </a:rPr>
              <a:t>Selection process for 4-H’ers to be asked to share their talent at events throughout the year.</a:t>
            </a:r>
          </a:p>
          <a:p>
            <a:pPr algn="l">
              <a:lnSpc>
                <a:spcPts val="4037"/>
              </a:lnSpc>
            </a:pPr>
          </a:p>
          <a:p>
            <a:pPr algn="l" marL="622673" indent="-311336" lvl="1">
              <a:lnSpc>
                <a:spcPts val="4037"/>
              </a:lnSpc>
              <a:buFont typeface="Arial"/>
              <a:buChar char="•"/>
            </a:pPr>
            <a:r>
              <a:rPr lang="en-US" sz="2884" spc="187">
                <a:solidFill>
                  <a:srgbClr val="222222"/>
                </a:solidFill>
                <a:latin typeface="Poppins"/>
              </a:rPr>
              <a:t>Each county is limited to two (2) "4-H Entertains" Acts at their DAD.</a:t>
            </a:r>
          </a:p>
          <a:p>
            <a:pPr algn="l">
              <a:lnSpc>
                <a:spcPts val="4037"/>
              </a:lnSpc>
            </a:pPr>
          </a:p>
          <a:p>
            <a:pPr algn="l" marL="622673" indent="-311336" lvl="1">
              <a:lnSpc>
                <a:spcPts val="4037"/>
              </a:lnSpc>
              <a:buFont typeface="Arial"/>
              <a:buChar char="•"/>
            </a:pPr>
            <a:r>
              <a:rPr lang="en-US" sz="2884" spc="187">
                <a:solidFill>
                  <a:srgbClr val="222222"/>
                </a:solidFill>
                <a:latin typeface="Poppins"/>
              </a:rPr>
              <a:t>5 minutes per act total. If only one act - it can only be 5 minutes.</a:t>
            </a:r>
          </a:p>
          <a:p>
            <a:pPr algn="l">
              <a:lnSpc>
                <a:spcPts val="4037"/>
              </a:lnSpc>
            </a:pPr>
          </a:p>
          <a:p>
            <a:pPr algn="l" marL="622673" indent="-311336" lvl="1">
              <a:lnSpc>
                <a:spcPts val="4037"/>
              </a:lnSpc>
              <a:buFont typeface="Arial"/>
              <a:buChar char="•"/>
            </a:pPr>
            <a:r>
              <a:rPr lang="en-US" sz="2884" spc="187">
                <a:solidFill>
                  <a:srgbClr val="222222"/>
                </a:solidFill>
                <a:latin typeface="Poppins"/>
              </a:rPr>
              <a:t> Not a competition – a Showcase of Talent</a:t>
            </a:r>
          </a:p>
          <a:p>
            <a:pPr algn="l">
              <a:lnSpc>
                <a:spcPts val="4037"/>
              </a:lnSpc>
              <a:spcBef>
                <a:spcPct val="0"/>
              </a:spcBef>
            </a:pPr>
          </a:p>
          <a:p>
            <a:pPr algn="l">
              <a:lnSpc>
                <a:spcPts val="4037"/>
              </a:lnSpc>
              <a:spcBef>
                <a:spcPct val="0"/>
              </a:spcBef>
            </a:pPr>
          </a:p>
        </p:txBody>
      </p:sp>
      <p:grpSp>
        <p:nvGrpSpPr>
          <p:cNvPr name="Group 11" id="11"/>
          <p:cNvGrpSpPr/>
          <p:nvPr/>
        </p:nvGrpSpPr>
        <p:grpSpPr>
          <a:xfrm rot="0">
            <a:off x="0" y="9258300"/>
            <a:ext cx="1028700" cy="1028700"/>
            <a:chOff x="0" y="0"/>
            <a:chExt cx="270933" cy="270933"/>
          </a:xfrm>
        </p:grpSpPr>
        <p:sp>
          <p:nvSpPr>
            <p:cNvPr name="Freeform 12" id="12"/>
            <p:cNvSpPr/>
            <p:nvPr/>
          </p:nvSpPr>
          <p:spPr>
            <a:xfrm flipH="false" flipV="false" rot="0">
              <a:off x="0" y="0"/>
              <a:ext cx="270933" cy="270933"/>
            </a:xfrm>
            <a:custGeom>
              <a:avLst/>
              <a:gdLst/>
              <a:ahLst/>
              <a:cxnLst/>
              <a:rect r="r" b="b" t="t" l="l"/>
              <a:pathLst>
                <a:path h="270933" w="270933">
                  <a:moveTo>
                    <a:pt x="0" y="0"/>
                  </a:moveTo>
                  <a:lnTo>
                    <a:pt x="270933" y="0"/>
                  </a:lnTo>
                  <a:lnTo>
                    <a:pt x="270933" y="270933"/>
                  </a:lnTo>
                  <a:lnTo>
                    <a:pt x="0" y="270933"/>
                  </a:lnTo>
                  <a:close/>
                </a:path>
              </a:pathLst>
            </a:custGeom>
            <a:solidFill>
              <a:srgbClr val="1B9461"/>
            </a:solidFill>
            <a:ln cap="sq">
              <a:noFill/>
              <a:prstDash val="solid"/>
              <a:miter/>
            </a:ln>
          </p:spPr>
        </p:sp>
        <p:sp>
          <p:nvSpPr>
            <p:cNvPr name="TextBox 13" id="13"/>
            <p:cNvSpPr txBox="true"/>
            <p:nvPr/>
          </p:nvSpPr>
          <p:spPr>
            <a:xfrm>
              <a:off x="0" y="-57150"/>
              <a:ext cx="270933" cy="328083"/>
            </a:xfrm>
            <a:prstGeom prst="rect">
              <a:avLst/>
            </a:prstGeom>
          </p:spPr>
          <p:txBody>
            <a:bodyPr anchor="ctr" rtlCol="false" tIns="50800" lIns="50800" bIns="50800" rIns="50800"/>
            <a:lstStyle/>
            <a:p>
              <a:pPr algn="ctr">
                <a:lnSpc>
                  <a:spcPts val="2659"/>
                </a:lnSpc>
              </a:pPr>
            </a:p>
          </p:txBody>
        </p:sp>
      </p:grpSp>
      <p:sp>
        <p:nvSpPr>
          <p:cNvPr name="AutoShape 14" id="14"/>
          <p:cNvSpPr/>
          <p:nvPr/>
        </p:nvSpPr>
        <p:spPr>
          <a:xfrm>
            <a:off x="1723107" y="9277350"/>
            <a:ext cx="14479624" cy="0"/>
          </a:xfrm>
          <a:prstGeom prst="line">
            <a:avLst/>
          </a:prstGeom>
          <a:ln cap="flat" w="38100">
            <a:solidFill>
              <a:srgbClr val="1B9461"/>
            </a:solidFill>
            <a:prstDash val="solid"/>
            <a:headEnd type="none" len="sm" w="sm"/>
            <a:tailEnd type="none" len="sm" w="sm"/>
          </a:ln>
        </p:spPr>
      </p:sp>
      <p:sp>
        <p:nvSpPr>
          <p:cNvPr name="AutoShape 15" id="15"/>
          <p:cNvSpPr/>
          <p:nvPr/>
        </p:nvSpPr>
        <p:spPr>
          <a:xfrm flipH="true">
            <a:off x="17240250" y="3024088"/>
            <a:ext cx="0" cy="5293724"/>
          </a:xfrm>
          <a:prstGeom prst="line">
            <a:avLst/>
          </a:prstGeom>
          <a:ln cap="flat" w="38100">
            <a:solidFill>
              <a:srgbClr val="1B9461"/>
            </a:solidFill>
            <a:prstDash val="solid"/>
            <a:headEnd type="none" len="sm" w="sm"/>
            <a:tailEnd type="none" len="sm" w="sm"/>
          </a:ln>
        </p:spPr>
      </p:sp>
      <p:sp>
        <p:nvSpPr>
          <p:cNvPr name="Freeform 16" id="16"/>
          <p:cNvSpPr/>
          <p:nvPr/>
        </p:nvSpPr>
        <p:spPr>
          <a:xfrm flipH="false" flipV="false" rot="5324316">
            <a:off x="14890109" y="-3175249"/>
            <a:ext cx="6662432" cy="5614266"/>
          </a:xfrm>
          <a:custGeom>
            <a:avLst/>
            <a:gdLst/>
            <a:ahLst/>
            <a:cxnLst/>
            <a:rect r="r" b="b" t="t" l="l"/>
            <a:pathLst>
              <a:path h="5614266" w="6662432">
                <a:moveTo>
                  <a:pt x="0" y="0"/>
                </a:moveTo>
                <a:lnTo>
                  <a:pt x="6662432" y="0"/>
                </a:lnTo>
                <a:lnTo>
                  <a:pt x="6662432" y="5614266"/>
                </a:lnTo>
                <a:lnTo>
                  <a:pt x="0" y="561426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7" id="17"/>
          <p:cNvGrpSpPr/>
          <p:nvPr/>
        </p:nvGrpSpPr>
        <p:grpSpPr>
          <a:xfrm rot="0">
            <a:off x="16481007" y="1073135"/>
            <a:ext cx="1514312" cy="1301362"/>
            <a:chOff x="0" y="0"/>
            <a:chExt cx="812800" cy="698500"/>
          </a:xfrm>
        </p:grpSpPr>
        <p:sp>
          <p:nvSpPr>
            <p:cNvPr name="Freeform 18" id="18"/>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1B9461"/>
            </a:solidFill>
          </p:spPr>
        </p:sp>
        <p:sp>
          <p:nvSpPr>
            <p:cNvPr name="TextBox 19" id="19"/>
            <p:cNvSpPr txBox="true"/>
            <p:nvPr/>
          </p:nvSpPr>
          <p:spPr>
            <a:xfrm>
              <a:off x="114300" y="-57150"/>
              <a:ext cx="584200" cy="755650"/>
            </a:xfrm>
            <a:prstGeom prst="rect">
              <a:avLst/>
            </a:prstGeom>
          </p:spPr>
          <p:txBody>
            <a:bodyPr anchor="ctr" rtlCol="false" tIns="50800" lIns="50800" bIns="50800" rIns="50800"/>
            <a:lstStyle/>
            <a:p>
              <a:pPr algn="ctr">
                <a:lnSpc>
                  <a:spcPts val="2659"/>
                </a:lnSpc>
              </a:pPr>
            </a:p>
          </p:txBody>
        </p:sp>
      </p:grpSp>
      <p:sp>
        <p:nvSpPr>
          <p:cNvPr name="AutoShape 20" id="20"/>
          <p:cNvSpPr/>
          <p:nvPr/>
        </p:nvSpPr>
        <p:spPr>
          <a:xfrm>
            <a:off x="1723107" y="2460438"/>
            <a:ext cx="903745" cy="0"/>
          </a:xfrm>
          <a:prstGeom prst="line">
            <a:avLst/>
          </a:prstGeom>
          <a:ln cap="flat" w="238125">
            <a:solidFill>
              <a:srgbClr val="1B9461"/>
            </a:solidFill>
            <a:prstDash val="solid"/>
            <a:headEnd type="none" len="sm" w="sm"/>
            <a:tailEnd type="none" len="sm" w="sm"/>
          </a:ln>
        </p:spPr>
      </p:sp>
      <p:sp>
        <p:nvSpPr>
          <p:cNvPr name="TextBox 21" id="21"/>
          <p:cNvSpPr txBox="true"/>
          <p:nvPr/>
        </p:nvSpPr>
        <p:spPr>
          <a:xfrm rot="0">
            <a:off x="1723107" y="900442"/>
            <a:ext cx="6634902" cy="1051500"/>
          </a:xfrm>
          <a:prstGeom prst="rect">
            <a:avLst/>
          </a:prstGeom>
        </p:spPr>
        <p:txBody>
          <a:bodyPr anchor="t" rtlCol="false" tIns="0" lIns="0" bIns="0" rIns="0">
            <a:spAutoFit/>
          </a:bodyPr>
          <a:lstStyle/>
          <a:p>
            <a:pPr algn="l">
              <a:lnSpc>
                <a:spcPts val="8193"/>
              </a:lnSpc>
              <a:spcBef>
                <a:spcPct val="0"/>
              </a:spcBef>
            </a:pPr>
            <a:r>
              <a:rPr lang="en-US" sz="5852" spc="380">
                <a:solidFill>
                  <a:srgbClr val="1B9461"/>
                </a:solidFill>
                <a:latin typeface="Poppins Bold"/>
              </a:rPr>
              <a:t>4-H Entertains</a:t>
            </a:r>
          </a:p>
        </p:txBody>
      </p:sp>
    </p:spTree>
  </p:cSld>
  <p:clrMapOvr>
    <a:masterClrMapping/>
  </p:clrMapOvr>
</p:sld>
</file>

<file path=ppt/slides/slide3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0" t="-9222" r="0" b="-9222"/>
            </a:stretch>
          </a:blipFill>
        </p:spPr>
      </p:sp>
      <p:grpSp>
        <p:nvGrpSpPr>
          <p:cNvPr name="Group 3" id="3"/>
          <p:cNvGrpSpPr/>
          <p:nvPr/>
        </p:nvGrpSpPr>
        <p:grpSpPr>
          <a:xfrm rot="0">
            <a:off x="0" y="0"/>
            <a:ext cx="1028700" cy="1771441"/>
            <a:chOff x="0" y="0"/>
            <a:chExt cx="270933" cy="466552"/>
          </a:xfrm>
        </p:grpSpPr>
        <p:sp>
          <p:nvSpPr>
            <p:cNvPr name="Freeform 4" id="4"/>
            <p:cNvSpPr/>
            <p:nvPr/>
          </p:nvSpPr>
          <p:spPr>
            <a:xfrm flipH="false" flipV="false" rot="0">
              <a:off x="0" y="0"/>
              <a:ext cx="270933" cy="466552"/>
            </a:xfrm>
            <a:custGeom>
              <a:avLst/>
              <a:gdLst/>
              <a:ahLst/>
              <a:cxnLst/>
              <a:rect r="r" b="b" t="t" l="l"/>
              <a:pathLst>
                <a:path h="466552" w="270933">
                  <a:moveTo>
                    <a:pt x="0" y="0"/>
                  </a:moveTo>
                  <a:lnTo>
                    <a:pt x="270933" y="0"/>
                  </a:lnTo>
                  <a:lnTo>
                    <a:pt x="270933" y="466552"/>
                  </a:lnTo>
                  <a:lnTo>
                    <a:pt x="0" y="466552"/>
                  </a:lnTo>
                  <a:close/>
                </a:path>
              </a:pathLst>
            </a:custGeom>
            <a:solidFill>
              <a:srgbClr val="1B9461"/>
            </a:solidFill>
          </p:spPr>
        </p:sp>
        <p:sp>
          <p:nvSpPr>
            <p:cNvPr name="TextBox 5" id="5"/>
            <p:cNvSpPr txBox="true"/>
            <p:nvPr/>
          </p:nvSpPr>
          <p:spPr>
            <a:xfrm>
              <a:off x="0" y="-57150"/>
              <a:ext cx="270933" cy="523702"/>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0" y="8088569"/>
            <a:ext cx="1028700" cy="1169731"/>
            <a:chOff x="0" y="0"/>
            <a:chExt cx="270933" cy="308077"/>
          </a:xfrm>
        </p:grpSpPr>
        <p:sp>
          <p:nvSpPr>
            <p:cNvPr name="Freeform 7" id="7"/>
            <p:cNvSpPr/>
            <p:nvPr/>
          </p:nvSpPr>
          <p:spPr>
            <a:xfrm flipH="false" flipV="false" rot="0">
              <a:off x="0" y="0"/>
              <a:ext cx="270933" cy="308077"/>
            </a:xfrm>
            <a:custGeom>
              <a:avLst/>
              <a:gdLst/>
              <a:ahLst/>
              <a:cxnLst/>
              <a:rect r="r" b="b" t="t" l="l"/>
              <a:pathLst>
                <a:path h="308077" w="270933">
                  <a:moveTo>
                    <a:pt x="0" y="0"/>
                  </a:moveTo>
                  <a:lnTo>
                    <a:pt x="270933" y="0"/>
                  </a:lnTo>
                  <a:lnTo>
                    <a:pt x="270933" y="308077"/>
                  </a:lnTo>
                  <a:lnTo>
                    <a:pt x="0" y="308077"/>
                  </a:lnTo>
                  <a:close/>
                </a:path>
              </a:pathLst>
            </a:custGeom>
            <a:solidFill>
              <a:srgbClr val="222222"/>
            </a:solidFill>
          </p:spPr>
        </p:sp>
        <p:sp>
          <p:nvSpPr>
            <p:cNvPr name="TextBox 8" id="8"/>
            <p:cNvSpPr txBox="true"/>
            <p:nvPr/>
          </p:nvSpPr>
          <p:spPr>
            <a:xfrm>
              <a:off x="0" y="-57150"/>
              <a:ext cx="270933" cy="365227"/>
            </a:xfrm>
            <a:prstGeom prst="rect">
              <a:avLst/>
            </a:prstGeom>
          </p:spPr>
          <p:txBody>
            <a:bodyPr anchor="ctr" rtlCol="false" tIns="50800" lIns="50800" bIns="50800" rIns="50800"/>
            <a:lstStyle/>
            <a:p>
              <a:pPr algn="ctr">
                <a:lnSpc>
                  <a:spcPts val="2659"/>
                </a:lnSpc>
              </a:pPr>
            </a:p>
          </p:txBody>
        </p:sp>
      </p:grpSp>
      <p:sp>
        <p:nvSpPr>
          <p:cNvPr name="Freeform 9" id="9"/>
          <p:cNvSpPr/>
          <p:nvPr/>
        </p:nvSpPr>
        <p:spPr>
          <a:xfrm flipH="false" flipV="false" rot="0">
            <a:off x="16780649" y="8885345"/>
            <a:ext cx="919202" cy="745910"/>
          </a:xfrm>
          <a:custGeom>
            <a:avLst/>
            <a:gdLst/>
            <a:ahLst/>
            <a:cxnLst/>
            <a:rect r="r" b="b" t="t" l="l"/>
            <a:pathLst>
              <a:path h="745910" w="919202">
                <a:moveTo>
                  <a:pt x="0" y="0"/>
                </a:moveTo>
                <a:lnTo>
                  <a:pt x="919202" y="0"/>
                </a:lnTo>
                <a:lnTo>
                  <a:pt x="919202" y="745910"/>
                </a:lnTo>
                <a:lnTo>
                  <a:pt x="0" y="74591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0" id="10"/>
          <p:cNvSpPr txBox="true"/>
          <p:nvPr/>
        </p:nvSpPr>
        <p:spPr>
          <a:xfrm rot="0">
            <a:off x="3322176" y="2009582"/>
            <a:ext cx="11950297" cy="8130869"/>
          </a:xfrm>
          <a:prstGeom prst="rect">
            <a:avLst/>
          </a:prstGeom>
        </p:spPr>
        <p:txBody>
          <a:bodyPr anchor="t" rtlCol="false" tIns="0" lIns="0" bIns="0" rIns="0">
            <a:spAutoFit/>
          </a:bodyPr>
          <a:lstStyle/>
          <a:p>
            <a:pPr algn="l" marL="622673" indent="-311336" lvl="1">
              <a:lnSpc>
                <a:spcPts val="4037"/>
              </a:lnSpc>
              <a:buFont typeface="Arial"/>
              <a:buChar char="•"/>
            </a:pPr>
            <a:r>
              <a:rPr lang="en-US" sz="2884" spc="187">
                <a:solidFill>
                  <a:srgbClr val="222222"/>
                </a:solidFill>
                <a:latin typeface="Poppins"/>
              </a:rPr>
              <a:t>4-H’ers age 8-18 as of January 1</a:t>
            </a:r>
          </a:p>
          <a:p>
            <a:pPr algn="l">
              <a:lnSpc>
                <a:spcPts val="4037"/>
              </a:lnSpc>
            </a:pPr>
          </a:p>
          <a:p>
            <a:pPr algn="l" marL="622673" indent="-311336" lvl="1">
              <a:lnSpc>
                <a:spcPts val="4037"/>
              </a:lnSpc>
              <a:buFont typeface="Arial"/>
              <a:buChar char="•"/>
            </a:pPr>
            <a:r>
              <a:rPr lang="en-US" sz="2884" spc="187">
                <a:solidFill>
                  <a:srgbClr val="222222"/>
                </a:solidFill>
                <a:latin typeface="Poppins"/>
              </a:rPr>
              <a:t>Talent acts can be individual or group</a:t>
            </a:r>
          </a:p>
          <a:p>
            <a:pPr algn="l">
              <a:lnSpc>
                <a:spcPts val="4037"/>
              </a:lnSpc>
            </a:pPr>
          </a:p>
          <a:p>
            <a:pPr algn="l" marL="622673" indent="-311336" lvl="1">
              <a:lnSpc>
                <a:spcPts val="4037"/>
              </a:lnSpc>
              <a:buFont typeface="Arial"/>
              <a:buChar char="•"/>
            </a:pPr>
            <a:r>
              <a:rPr lang="en-US" sz="2884" spc="187">
                <a:solidFill>
                  <a:srgbClr val="222222"/>
                </a:solidFill>
                <a:latin typeface="Poppins"/>
              </a:rPr>
              <a:t>Should appeal to a youth audience</a:t>
            </a:r>
          </a:p>
          <a:p>
            <a:pPr algn="l">
              <a:lnSpc>
                <a:spcPts val="4037"/>
              </a:lnSpc>
            </a:pPr>
          </a:p>
          <a:p>
            <a:pPr algn="l" marL="622673" indent="-311336" lvl="1">
              <a:lnSpc>
                <a:spcPts val="4037"/>
              </a:lnSpc>
              <a:buFont typeface="Arial"/>
              <a:buChar char="•"/>
            </a:pPr>
            <a:r>
              <a:rPr lang="en-US" sz="2884" spc="187">
                <a:solidFill>
                  <a:srgbClr val="222222"/>
                </a:solidFill>
                <a:latin typeface="Poppins"/>
              </a:rPr>
              <a:t>Talent acts can be dance, dramatic, variety, instrumental or vocal</a:t>
            </a:r>
          </a:p>
          <a:p>
            <a:pPr algn="l">
              <a:lnSpc>
                <a:spcPts val="4037"/>
              </a:lnSpc>
            </a:pPr>
          </a:p>
          <a:p>
            <a:pPr algn="l" marL="622673" indent="-311336" lvl="1">
              <a:lnSpc>
                <a:spcPts val="4037"/>
              </a:lnSpc>
              <a:buFont typeface="Arial"/>
              <a:buChar char="•"/>
            </a:pPr>
            <a:r>
              <a:rPr lang="en-US" sz="2884" spc="187">
                <a:solidFill>
                  <a:srgbClr val="222222"/>
                </a:solidFill>
                <a:latin typeface="Poppins"/>
              </a:rPr>
              <a:t>Maximum of five minutes per act</a:t>
            </a:r>
          </a:p>
          <a:p>
            <a:pPr algn="l">
              <a:lnSpc>
                <a:spcPts val="4037"/>
              </a:lnSpc>
            </a:pPr>
          </a:p>
          <a:p>
            <a:pPr algn="l" marL="622673" indent="-311336" lvl="1">
              <a:lnSpc>
                <a:spcPts val="4037"/>
              </a:lnSpc>
              <a:buFont typeface="Arial"/>
              <a:buChar char="•"/>
            </a:pPr>
            <a:r>
              <a:rPr lang="en-US" sz="2884" spc="187">
                <a:solidFill>
                  <a:srgbClr val="222222"/>
                </a:solidFill>
                <a:latin typeface="Poppins"/>
              </a:rPr>
              <a:t>Animal acts, use of fire or groups requiring excessive setup time are </a:t>
            </a:r>
            <a:r>
              <a:rPr lang="en-US" sz="2884" spc="187">
                <a:solidFill>
                  <a:srgbClr val="222222"/>
                </a:solidFill>
                <a:latin typeface="Poppins Bold"/>
              </a:rPr>
              <a:t>not</a:t>
            </a:r>
            <a:r>
              <a:rPr lang="en-US" sz="2884" spc="187">
                <a:solidFill>
                  <a:srgbClr val="222222"/>
                </a:solidFill>
                <a:latin typeface="Poppins"/>
              </a:rPr>
              <a:t> allowed</a:t>
            </a:r>
          </a:p>
          <a:p>
            <a:pPr algn="l">
              <a:lnSpc>
                <a:spcPts val="4037"/>
              </a:lnSpc>
            </a:pPr>
          </a:p>
          <a:p>
            <a:pPr algn="l">
              <a:lnSpc>
                <a:spcPts val="4037"/>
              </a:lnSpc>
              <a:spcBef>
                <a:spcPct val="0"/>
              </a:spcBef>
            </a:pPr>
          </a:p>
          <a:p>
            <a:pPr algn="l">
              <a:lnSpc>
                <a:spcPts val="4037"/>
              </a:lnSpc>
              <a:spcBef>
                <a:spcPct val="0"/>
              </a:spcBef>
            </a:pPr>
          </a:p>
        </p:txBody>
      </p:sp>
      <p:grpSp>
        <p:nvGrpSpPr>
          <p:cNvPr name="Group 11" id="11"/>
          <p:cNvGrpSpPr/>
          <p:nvPr/>
        </p:nvGrpSpPr>
        <p:grpSpPr>
          <a:xfrm rot="0">
            <a:off x="0" y="9258300"/>
            <a:ext cx="1028700" cy="1028700"/>
            <a:chOff x="0" y="0"/>
            <a:chExt cx="270933" cy="270933"/>
          </a:xfrm>
        </p:grpSpPr>
        <p:sp>
          <p:nvSpPr>
            <p:cNvPr name="Freeform 12" id="12"/>
            <p:cNvSpPr/>
            <p:nvPr/>
          </p:nvSpPr>
          <p:spPr>
            <a:xfrm flipH="false" flipV="false" rot="0">
              <a:off x="0" y="0"/>
              <a:ext cx="270933" cy="270933"/>
            </a:xfrm>
            <a:custGeom>
              <a:avLst/>
              <a:gdLst/>
              <a:ahLst/>
              <a:cxnLst/>
              <a:rect r="r" b="b" t="t" l="l"/>
              <a:pathLst>
                <a:path h="270933" w="270933">
                  <a:moveTo>
                    <a:pt x="0" y="0"/>
                  </a:moveTo>
                  <a:lnTo>
                    <a:pt x="270933" y="0"/>
                  </a:lnTo>
                  <a:lnTo>
                    <a:pt x="270933" y="270933"/>
                  </a:lnTo>
                  <a:lnTo>
                    <a:pt x="0" y="270933"/>
                  </a:lnTo>
                  <a:close/>
                </a:path>
              </a:pathLst>
            </a:custGeom>
            <a:solidFill>
              <a:srgbClr val="1B9461"/>
            </a:solidFill>
            <a:ln cap="sq">
              <a:noFill/>
              <a:prstDash val="solid"/>
              <a:miter/>
            </a:ln>
          </p:spPr>
        </p:sp>
        <p:sp>
          <p:nvSpPr>
            <p:cNvPr name="TextBox 13" id="13"/>
            <p:cNvSpPr txBox="true"/>
            <p:nvPr/>
          </p:nvSpPr>
          <p:spPr>
            <a:xfrm>
              <a:off x="0" y="-57150"/>
              <a:ext cx="270933" cy="328083"/>
            </a:xfrm>
            <a:prstGeom prst="rect">
              <a:avLst/>
            </a:prstGeom>
          </p:spPr>
          <p:txBody>
            <a:bodyPr anchor="ctr" rtlCol="false" tIns="50800" lIns="50800" bIns="50800" rIns="50800"/>
            <a:lstStyle/>
            <a:p>
              <a:pPr algn="ctr">
                <a:lnSpc>
                  <a:spcPts val="2659"/>
                </a:lnSpc>
              </a:pPr>
            </a:p>
          </p:txBody>
        </p:sp>
      </p:grpSp>
      <p:sp>
        <p:nvSpPr>
          <p:cNvPr name="AutoShape 14" id="14"/>
          <p:cNvSpPr/>
          <p:nvPr/>
        </p:nvSpPr>
        <p:spPr>
          <a:xfrm>
            <a:off x="1723107" y="9277350"/>
            <a:ext cx="14479624" cy="0"/>
          </a:xfrm>
          <a:prstGeom prst="line">
            <a:avLst/>
          </a:prstGeom>
          <a:ln cap="flat" w="38100">
            <a:solidFill>
              <a:srgbClr val="1B9461"/>
            </a:solidFill>
            <a:prstDash val="solid"/>
            <a:headEnd type="none" len="sm" w="sm"/>
            <a:tailEnd type="none" len="sm" w="sm"/>
          </a:ln>
        </p:spPr>
      </p:sp>
      <p:sp>
        <p:nvSpPr>
          <p:cNvPr name="AutoShape 15" id="15"/>
          <p:cNvSpPr/>
          <p:nvPr/>
        </p:nvSpPr>
        <p:spPr>
          <a:xfrm flipH="true">
            <a:off x="17240250" y="3024088"/>
            <a:ext cx="0" cy="5293724"/>
          </a:xfrm>
          <a:prstGeom prst="line">
            <a:avLst/>
          </a:prstGeom>
          <a:ln cap="flat" w="38100">
            <a:solidFill>
              <a:srgbClr val="1B9461"/>
            </a:solidFill>
            <a:prstDash val="solid"/>
            <a:headEnd type="none" len="sm" w="sm"/>
            <a:tailEnd type="none" len="sm" w="sm"/>
          </a:ln>
        </p:spPr>
      </p:sp>
      <p:sp>
        <p:nvSpPr>
          <p:cNvPr name="Freeform 16" id="16"/>
          <p:cNvSpPr/>
          <p:nvPr/>
        </p:nvSpPr>
        <p:spPr>
          <a:xfrm flipH="false" flipV="false" rot="5324316">
            <a:off x="14890109" y="-3175249"/>
            <a:ext cx="6662432" cy="5614266"/>
          </a:xfrm>
          <a:custGeom>
            <a:avLst/>
            <a:gdLst/>
            <a:ahLst/>
            <a:cxnLst/>
            <a:rect r="r" b="b" t="t" l="l"/>
            <a:pathLst>
              <a:path h="5614266" w="6662432">
                <a:moveTo>
                  <a:pt x="0" y="0"/>
                </a:moveTo>
                <a:lnTo>
                  <a:pt x="6662432" y="0"/>
                </a:lnTo>
                <a:lnTo>
                  <a:pt x="6662432" y="5614266"/>
                </a:lnTo>
                <a:lnTo>
                  <a:pt x="0" y="561426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7" id="17"/>
          <p:cNvGrpSpPr/>
          <p:nvPr/>
        </p:nvGrpSpPr>
        <p:grpSpPr>
          <a:xfrm rot="0">
            <a:off x="16481007" y="1073135"/>
            <a:ext cx="1514312" cy="1301362"/>
            <a:chOff x="0" y="0"/>
            <a:chExt cx="812800" cy="698500"/>
          </a:xfrm>
        </p:grpSpPr>
        <p:sp>
          <p:nvSpPr>
            <p:cNvPr name="Freeform 18" id="18"/>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1B9461"/>
            </a:solidFill>
          </p:spPr>
        </p:sp>
        <p:sp>
          <p:nvSpPr>
            <p:cNvPr name="TextBox 19" id="19"/>
            <p:cNvSpPr txBox="true"/>
            <p:nvPr/>
          </p:nvSpPr>
          <p:spPr>
            <a:xfrm>
              <a:off x="114300" y="-57150"/>
              <a:ext cx="584200" cy="755650"/>
            </a:xfrm>
            <a:prstGeom prst="rect">
              <a:avLst/>
            </a:prstGeom>
          </p:spPr>
          <p:txBody>
            <a:bodyPr anchor="ctr" rtlCol="false" tIns="50800" lIns="50800" bIns="50800" rIns="50800"/>
            <a:lstStyle/>
            <a:p>
              <a:pPr algn="ctr">
                <a:lnSpc>
                  <a:spcPts val="2659"/>
                </a:lnSpc>
              </a:pPr>
            </a:p>
          </p:txBody>
        </p:sp>
      </p:grpSp>
      <p:sp>
        <p:nvSpPr>
          <p:cNvPr name="AutoShape 20" id="20"/>
          <p:cNvSpPr/>
          <p:nvPr/>
        </p:nvSpPr>
        <p:spPr>
          <a:xfrm>
            <a:off x="1723107" y="2460438"/>
            <a:ext cx="903745" cy="0"/>
          </a:xfrm>
          <a:prstGeom prst="line">
            <a:avLst/>
          </a:prstGeom>
          <a:ln cap="flat" w="238125">
            <a:solidFill>
              <a:srgbClr val="1B9461"/>
            </a:solidFill>
            <a:prstDash val="solid"/>
            <a:headEnd type="none" len="sm" w="sm"/>
            <a:tailEnd type="none" len="sm" w="sm"/>
          </a:ln>
        </p:spPr>
      </p:sp>
      <p:sp>
        <p:nvSpPr>
          <p:cNvPr name="TextBox 21" id="21"/>
          <p:cNvSpPr txBox="true"/>
          <p:nvPr/>
        </p:nvSpPr>
        <p:spPr>
          <a:xfrm rot="0">
            <a:off x="1723107" y="900442"/>
            <a:ext cx="6634902" cy="1051500"/>
          </a:xfrm>
          <a:prstGeom prst="rect">
            <a:avLst/>
          </a:prstGeom>
        </p:spPr>
        <p:txBody>
          <a:bodyPr anchor="t" rtlCol="false" tIns="0" lIns="0" bIns="0" rIns="0">
            <a:spAutoFit/>
          </a:bodyPr>
          <a:lstStyle/>
          <a:p>
            <a:pPr algn="l">
              <a:lnSpc>
                <a:spcPts val="8193"/>
              </a:lnSpc>
              <a:spcBef>
                <a:spcPct val="0"/>
              </a:spcBef>
            </a:pPr>
            <a:r>
              <a:rPr lang="en-US" sz="5852" spc="380">
                <a:solidFill>
                  <a:srgbClr val="1B9461"/>
                </a:solidFill>
                <a:latin typeface="Poppins Bold"/>
              </a:rPr>
              <a:t>Guidelines</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0" t="-9222" r="0" b="-9222"/>
            </a:stretch>
          </a:blipFill>
        </p:spPr>
      </p:sp>
      <p:grpSp>
        <p:nvGrpSpPr>
          <p:cNvPr name="Group 3" id="3"/>
          <p:cNvGrpSpPr/>
          <p:nvPr/>
        </p:nvGrpSpPr>
        <p:grpSpPr>
          <a:xfrm rot="0">
            <a:off x="0" y="0"/>
            <a:ext cx="4561519" cy="10287000"/>
            <a:chOff x="0" y="0"/>
            <a:chExt cx="1201388" cy="2709333"/>
          </a:xfrm>
        </p:grpSpPr>
        <p:sp>
          <p:nvSpPr>
            <p:cNvPr name="Freeform 4" id="4"/>
            <p:cNvSpPr/>
            <p:nvPr/>
          </p:nvSpPr>
          <p:spPr>
            <a:xfrm flipH="false" flipV="false" rot="0">
              <a:off x="0" y="0"/>
              <a:ext cx="1201388" cy="2709333"/>
            </a:xfrm>
            <a:custGeom>
              <a:avLst/>
              <a:gdLst/>
              <a:ahLst/>
              <a:cxnLst/>
              <a:rect r="r" b="b" t="t" l="l"/>
              <a:pathLst>
                <a:path h="2709333" w="1201388">
                  <a:moveTo>
                    <a:pt x="0" y="0"/>
                  </a:moveTo>
                  <a:lnTo>
                    <a:pt x="1201388" y="0"/>
                  </a:lnTo>
                  <a:lnTo>
                    <a:pt x="1201388" y="2709333"/>
                  </a:lnTo>
                  <a:lnTo>
                    <a:pt x="0" y="2709333"/>
                  </a:lnTo>
                  <a:close/>
                </a:path>
              </a:pathLst>
            </a:custGeom>
            <a:solidFill>
              <a:srgbClr val="222222"/>
            </a:solidFill>
          </p:spPr>
        </p:sp>
        <p:sp>
          <p:nvSpPr>
            <p:cNvPr name="TextBox 5" id="5"/>
            <p:cNvSpPr txBox="true"/>
            <p:nvPr/>
          </p:nvSpPr>
          <p:spPr>
            <a:xfrm>
              <a:off x="0" y="-57150"/>
              <a:ext cx="1201388" cy="2766483"/>
            </a:xfrm>
            <a:prstGeom prst="rect">
              <a:avLst/>
            </a:prstGeom>
          </p:spPr>
          <p:txBody>
            <a:bodyPr anchor="ctr" rtlCol="false" tIns="50800" lIns="50800" bIns="50800" rIns="50800"/>
            <a:lstStyle/>
            <a:p>
              <a:pPr algn="ctr">
                <a:lnSpc>
                  <a:spcPts val="2659"/>
                </a:lnSpc>
                <a:spcBef>
                  <a:spcPct val="0"/>
                </a:spcBef>
              </a:pPr>
            </a:p>
          </p:txBody>
        </p:sp>
      </p:grpSp>
      <p:grpSp>
        <p:nvGrpSpPr>
          <p:cNvPr name="Group 6" id="6"/>
          <p:cNvGrpSpPr/>
          <p:nvPr/>
        </p:nvGrpSpPr>
        <p:grpSpPr>
          <a:xfrm rot="0">
            <a:off x="0" y="2522790"/>
            <a:ext cx="8603142" cy="6773610"/>
            <a:chOff x="0" y="0"/>
            <a:chExt cx="2265848" cy="1783996"/>
          </a:xfrm>
        </p:grpSpPr>
        <p:sp>
          <p:nvSpPr>
            <p:cNvPr name="Freeform 7" id="7"/>
            <p:cNvSpPr/>
            <p:nvPr/>
          </p:nvSpPr>
          <p:spPr>
            <a:xfrm flipH="false" flipV="false" rot="0">
              <a:off x="0" y="0"/>
              <a:ext cx="2265848" cy="1783996"/>
            </a:xfrm>
            <a:custGeom>
              <a:avLst/>
              <a:gdLst/>
              <a:ahLst/>
              <a:cxnLst/>
              <a:rect r="r" b="b" t="t" l="l"/>
              <a:pathLst>
                <a:path h="1783996" w="2265848">
                  <a:moveTo>
                    <a:pt x="0" y="0"/>
                  </a:moveTo>
                  <a:lnTo>
                    <a:pt x="2265848" y="0"/>
                  </a:lnTo>
                  <a:lnTo>
                    <a:pt x="2265848" y="1783996"/>
                  </a:lnTo>
                  <a:lnTo>
                    <a:pt x="0" y="1783996"/>
                  </a:lnTo>
                  <a:close/>
                </a:path>
              </a:pathLst>
            </a:custGeom>
            <a:solidFill>
              <a:srgbClr val="1B9461"/>
            </a:solidFill>
            <a:ln cap="sq">
              <a:noFill/>
              <a:prstDash val="solid"/>
              <a:miter/>
            </a:ln>
          </p:spPr>
        </p:sp>
        <p:sp>
          <p:nvSpPr>
            <p:cNvPr name="TextBox 8" id="8"/>
            <p:cNvSpPr txBox="true"/>
            <p:nvPr/>
          </p:nvSpPr>
          <p:spPr>
            <a:xfrm>
              <a:off x="0" y="-57150"/>
              <a:ext cx="2265848" cy="1841146"/>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1190625" y="3247564"/>
            <a:ext cx="903979" cy="903979"/>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1" id="11"/>
            <p:cNvSpPr txBox="true"/>
            <p:nvPr/>
          </p:nvSpPr>
          <p:spPr>
            <a:xfrm>
              <a:off x="76200" y="19050"/>
              <a:ext cx="660400" cy="717550"/>
            </a:xfrm>
            <a:prstGeom prst="rect">
              <a:avLst/>
            </a:prstGeom>
          </p:spPr>
          <p:txBody>
            <a:bodyPr anchor="ctr" rtlCol="false" tIns="50800" lIns="50800" bIns="50800" rIns="50800"/>
            <a:lstStyle/>
            <a:p>
              <a:pPr algn="ctr">
                <a:lnSpc>
                  <a:spcPts val="2659"/>
                </a:lnSpc>
              </a:pPr>
            </a:p>
          </p:txBody>
        </p:sp>
      </p:grpSp>
      <p:sp>
        <p:nvSpPr>
          <p:cNvPr name="TextBox 12" id="12"/>
          <p:cNvSpPr txBox="true"/>
          <p:nvPr/>
        </p:nvSpPr>
        <p:spPr>
          <a:xfrm rot="0">
            <a:off x="2545841" y="3190414"/>
            <a:ext cx="5040612" cy="2869564"/>
          </a:xfrm>
          <a:prstGeom prst="rect">
            <a:avLst/>
          </a:prstGeom>
        </p:spPr>
        <p:txBody>
          <a:bodyPr anchor="t" rtlCol="false" tIns="0" lIns="0" bIns="0" rIns="0">
            <a:spAutoFit/>
          </a:bodyPr>
          <a:lstStyle/>
          <a:p>
            <a:pPr algn="just">
              <a:lnSpc>
                <a:spcPts val="3220"/>
              </a:lnSpc>
            </a:pPr>
            <a:r>
              <a:rPr lang="en-US" sz="2300" spc="149">
                <a:solidFill>
                  <a:srgbClr val="FFFFFF"/>
                </a:solidFill>
                <a:latin typeface="Poppins Bold"/>
              </a:rPr>
              <a:t>Demonstrations</a:t>
            </a:r>
          </a:p>
          <a:p>
            <a:pPr algn="l">
              <a:lnSpc>
                <a:spcPts val="2800"/>
              </a:lnSpc>
            </a:pPr>
            <a:r>
              <a:rPr lang="en-US" sz="2000" spc="130">
                <a:solidFill>
                  <a:srgbClr val="FFFFFF"/>
                </a:solidFill>
                <a:latin typeface="Poppins"/>
              </a:rPr>
              <a:t>DOING, SHOWING HOW, MAKING – has a finished product to show - shows how a task is completed or product is made. For example: show how to make a healthy snack using fruits and vegetables. </a:t>
            </a:r>
          </a:p>
          <a:p>
            <a:pPr algn="l">
              <a:lnSpc>
                <a:spcPts val="2800"/>
              </a:lnSpc>
              <a:spcBef>
                <a:spcPct val="0"/>
              </a:spcBef>
            </a:pPr>
          </a:p>
        </p:txBody>
      </p:sp>
      <p:sp>
        <p:nvSpPr>
          <p:cNvPr name="TextBox 13" id="13"/>
          <p:cNvSpPr txBox="true"/>
          <p:nvPr/>
        </p:nvSpPr>
        <p:spPr>
          <a:xfrm rot="0">
            <a:off x="1247257" y="3373153"/>
            <a:ext cx="790715" cy="633749"/>
          </a:xfrm>
          <a:prstGeom prst="rect">
            <a:avLst/>
          </a:prstGeom>
        </p:spPr>
        <p:txBody>
          <a:bodyPr anchor="t" rtlCol="false" tIns="0" lIns="0" bIns="0" rIns="0">
            <a:spAutoFit/>
          </a:bodyPr>
          <a:lstStyle/>
          <a:p>
            <a:pPr algn="ctr">
              <a:lnSpc>
                <a:spcPts val="4963"/>
              </a:lnSpc>
              <a:spcBef>
                <a:spcPct val="0"/>
              </a:spcBef>
            </a:pPr>
            <a:r>
              <a:rPr lang="en-US" sz="3545">
                <a:solidFill>
                  <a:srgbClr val="1B9461"/>
                </a:solidFill>
                <a:latin typeface="Poppins Bold"/>
              </a:rPr>
              <a:t>1</a:t>
            </a:r>
          </a:p>
        </p:txBody>
      </p:sp>
      <p:grpSp>
        <p:nvGrpSpPr>
          <p:cNvPr name="Group 14" id="14"/>
          <p:cNvGrpSpPr/>
          <p:nvPr/>
        </p:nvGrpSpPr>
        <p:grpSpPr>
          <a:xfrm rot="0">
            <a:off x="1190625" y="6325444"/>
            <a:ext cx="903979" cy="903979"/>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6" id="16"/>
            <p:cNvSpPr txBox="true"/>
            <p:nvPr/>
          </p:nvSpPr>
          <p:spPr>
            <a:xfrm>
              <a:off x="76200" y="19050"/>
              <a:ext cx="660400" cy="717550"/>
            </a:xfrm>
            <a:prstGeom prst="rect">
              <a:avLst/>
            </a:prstGeom>
          </p:spPr>
          <p:txBody>
            <a:bodyPr anchor="ctr" rtlCol="false" tIns="50800" lIns="50800" bIns="50800" rIns="50800"/>
            <a:lstStyle/>
            <a:p>
              <a:pPr algn="ctr">
                <a:lnSpc>
                  <a:spcPts val="2659"/>
                </a:lnSpc>
              </a:pPr>
            </a:p>
          </p:txBody>
        </p:sp>
      </p:grpSp>
      <p:sp>
        <p:nvSpPr>
          <p:cNvPr name="TextBox 17" id="17"/>
          <p:cNvSpPr txBox="true"/>
          <p:nvPr/>
        </p:nvSpPr>
        <p:spPr>
          <a:xfrm rot="0">
            <a:off x="1247257" y="6451034"/>
            <a:ext cx="790715" cy="633749"/>
          </a:xfrm>
          <a:prstGeom prst="rect">
            <a:avLst/>
          </a:prstGeom>
        </p:spPr>
        <p:txBody>
          <a:bodyPr anchor="t" rtlCol="false" tIns="0" lIns="0" bIns="0" rIns="0">
            <a:spAutoFit/>
          </a:bodyPr>
          <a:lstStyle/>
          <a:p>
            <a:pPr algn="ctr">
              <a:lnSpc>
                <a:spcPts val="4963"/>
              </a:lnSpc>
              <a:spcBef>
                <a:spcPct val="0"/>
              </a:spcBef>
            </a:pPr>
            <a:r>
              <a:rPr lang="en-US" sz="3545">
                <a:solidFill>
                  <a:srgbClr val="1B9461"/>
                </a:solidFill>
                <a:latin typeface="Poppins Bold"/>
              </a:rPr>
              <a:t>2</a:t>
            </a:r>
          </a:p>
        </p:txBody>
      </p:sp>
      <p:grpSp>
        <p:nvGrpSpPr>
          <p:cNvPr name="Group 18" id="18"/>
          <p:cNvGrpSpPr/>
          <p:nvPr/>
        </p:nvGrpSpPr>
        <p:grpSpPr>
          <a:xfrm rot="0">
            <a:off x="9579169" y="3247564"/>
            <a:ext cx="903979" cy="903979"/>
            <a:chOff x="0" y="0"/>
            <a:chExt cx="812800" cy="812800"/>
          </a:xfrm>
        </p:grpSpPr>
        <p:sp>
          <p:nvSpPr>
            <p:cNvPr name="Freeform 19" id="1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B9461"/>
            </a:solidFill>
          </p:spPr>
        </p:sp>
        <p:sp>
          <p:nvSpPr>
            <p:cNvPr name="TextBox 20" id="20"/>
            <p:cNvSpPr txBox="true"/>
            <p:nvPr/>
          </p:nvSpPr>
          <p:spPr>
            <a:xfrm>
              <a:off x="76200" y="19050"/>
              <a:ext cx="660400" cy="717550"/>
            </a:xfrm>
            <a:prstGeom prst="rect">
              <a:avLst/>
            </a:prstGeom>
          </p:spPr>
          <p:txBody>
            <a:bodyPr anchor="ctr" rtlCol="false" tIns="50800" lIns="50800" bIns="50800" rIns="50800"/>
            <a:lstStyle/>
            <a:p>
              <a:pPr algn="ctr">
                <a:lnSpc>
                  <a:spcPts val="2659"/>
                </a:lnSpc>
              </a:pPr>
            </a:p>
          </p:txBody>
        </p:sp>
      </p:grpSp>
      <p:sp>
        <p:nvSpPr>
          <p:cNvPr name="TextBox 21" id="21"/>
          <p:cNvSpPr txBox="true"/>
          <p:nvPr/>
        </p:nvSpPr>
        <p:spPr>
          <a:xfrm rot="0">
            <a:off x="9635801" y="3373153"/>
            <a:ext cx="790715" cy="633749"/>
          </a:xfrm>
          <a:prstGeom prst="rect">
            <a:avLst/>
          </a:prstGeom>
        </p:spPr>
        <p:txBody>
          <a:bodyPr anchor="t" rtlCol="false" tIns="0" lIns="0" bIns="0" rIns="0">
            <a:spAutoFit/>
          </a:bodyPr>
          <a:lstStyle/>
          <a:p>
            <a:pPr algn="ctr">
              <a:lnSpc>
                <a:spcPts val="4963"/>
              </a:lnSpc>
              <a:spcBef>
                <a:spcPct val="0"/>
              </a:spcBef>
            </a:pPr>
            <a:r>
              <a:rPr lang="en-US" sz="3545">
                <a:solidFill>
                  <a:srgbClr val="FFFFFF"/>
                </a:solidFill>
                <a:latin typeface="Poppins Bold"/>
              </a:rPr>
              <a:t>3</a:t>
            </a:r>
          </a:p>
        </p:txBody>
      </p:sp>
      <p:sp>
        <p:nvSpPr>
          <p:cNvPr name="Freeform 22" id="22"/>
          <p:cNvSpPr/>
          <p:nvPr/>
        </p:nvSpPr>
        <p:spPr>
          <a:xfrm flipH="false" flipV="false" rot="0">
            <a:off x="16780649" y="8885345"/>
            <a:ext cx="919202" cy="745910"/>
          </a:xfrm>
          <a:custGeom>
            <a:avLst/>
            <a:gdLst/>
            <a:ahLst/>
            <a:cxnLst/>
            <a:rect r="r" b="b" t="t" l="l"/>
            <a:pathLst>
              <a:path h="745910" w="919202">
                <a:moveTo>
                  <a:pt x="0" y="0"/>
                </a:moveTo>
                <a:lnTo>
                  <a:pt x="919202" y="0"/>
                </a:lnTo>
                <a:lnTo>
                  <a:pt x="919202" y="745910"/>
                </a:lnTo>
                <a:lnTo>
                  <a:pt x="0" y="74591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AutoShape 23" id="23"/>
          <p:cNvSpPr/>
          <p:nvPr/>
        </p:nvSpPr>
        <p:spPr>
          <a:xfrm flipH="true">
            <a:off x="17240250" y="4803299"/>
            <a:ext cx="0" cy="3514512"/>
          </a:xfrm>
          <a:prstGeom prst="line">
            <a:avLst/>
          </a:prstGeom>
          <a:ln cap="flat" w="38100">
            <a:solidFill>
              <a:srgbClr val="1B9461"/>
            </a:solidFill>
            <a:prstDash val="solid"/>
            <a:headEnd type="none" len="sm" w="sm"/>
            <a:tailEnd type="none" len="sm" w="sm"/>
          </a:ln>
        </p:spPr>
      </p:sp>
      <p:sp>
        <p:nvSpPr>
          <p:cNvPr name="AutoShape 24" id="24"/>
          <p:cNvSpPr/>
          <p:nvPr/>
        </p:nvSpPr>
        <p:spPr>
          <a:xfrm flipV="true">
            <a:off x="8355855" y="9277350"/>
            <a:ext cx="7846876" cy="0"/>
          </a:xfrm>
          <a:prstGeom prst="line">
            <a:avLst/>
          </a:prstGeom>
          <a:ln cap="flat" w="38100">
            <a:solidFill>
              <a:srgbClr val="1B9461"/>
            </a:solidFill>
            <a:prstDash val="solid"/>
            <a:headEnd type="none" len="sm" w="sm"/>
            <a:tailEnd type="none" len="sm" w="sm"/>
          </a:ln>
        </p:spPr>
      </p:sp>
      <p:sp>
        <p:nvSpPr>
          <p:cNvPr name="TextBox 25" id="25"/>
          <p:cNvSpPr txBox="true"/>
          <p:nvPr/>
        </p:nvSpPr>
        <p:spPr>
          <a:xfrm rot="0">
            <a:off x="5459006" y="672317"/>
            <a:ext cx="10124516" cy="1051500"/>
          </a:xfrm>
          <a:prstGeom prst="rect">
            <a:avLst/>
          </a:prstGeom>
        </p:spPr>
        <p:txBody>
          <a:bodyPr anchor="t" rtlCol="false" tIns="0" lIns="0" bIns="0" rIns="0">
            <a:spAutoFit/>
          </a:bodyPr>
          <a:lstStyle/>
          <a:p>
            <a:pPr algn="l">
              <a:lnSpc>
                <a:spcPts val="8193"/>
              </a:lnSpc>
              <a:spcBef>
                <a:spcPct val="0"/>
              </a:spcBef>
            </a:pPr>
            <a:r>
              <a:rPr lang="en-US" sz="5852" spc="380">
                <a:solidFill>
                  <a:srgbClr val="1B9461"/>
                </a:solidFill>
                <a:latin typeface="Poppins Bold"/>
              </a:rPr>
              <a:t>Types of Presentations</a:t>
            </a:r>
          </a:p>
        </p:txBody>
      </p:sp>
      <p:sp>
        <p:nvSpPr>
          <p:cNvPr name="Freeform 26" id="26"/>
          <p:cNvSpPr/>
          <p:nvPr/>
        </p:nvSpPr>
        <p:spPr>
          <a:xfrm flipH="false" flipV="false" rot="5324316">
            <a:off x="14890109" y="-3175249"/>
            <a:ext cx="6662432" cy="5614266"/>
          </a:xfrm>
          <a:custGeom>
            <a:avLst/>
            <a:gdLst/>
            <a:ahLst/>
            <a:cxnLst/>
            <a:rect r="r" b="b" t="t" l="l"/>
            <a:pathLst>
              <a:path h="5614266" w="6662432">
                <a:moveTo>
                  <a:pt x="0" y="0"/>
                </a:moveTo>
                <a:lnTo>
                  <a:pt x="6662432" y="0"/>
                </a:lnTo>
                <a:lnTo>
                  <a:pt x="6662432" y="5614266"/>
                </a:lnTo>
                <a:lnTo>
                  <a:pt x="0" y="561426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27" id="27"/>
          <p:cNvGrpSpPr/>
          <p:nvPr/>
        </p:nvGrpSpPr>
        <p:grpSpPr>
          <a:xfrm rot="0">
            <a:off x="16481007" y="1073135"/>
            <a:ext cx="1514312" cy="1301362"/>
            <a:chOff x="0" y="0"/>
            <a:chExt cx="812800" cy="698500"/>
          </a:xfrm>
        </p:grpSpPr>
        <p:sp>
          <p:nvSpPr>
            <p:cNvPr name="Freeform 28" id="28"/>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1B9461"/>
            </a:solidFill>
          </p:spPr>
        </p:sp>
        <p:sp>
          <p:nvSpPr>
            <p:cNvPr name="TextBox 29" id="29"/>
            <p:cNvSpPr txBox="true"/>
            <p:nvPr/>
          </p:nvSpPr>
          <p:spPr>
            <a:xfrm>
              <a:off x="114300" y="-57150"/>
              <a:ext cx="584200" cy="755650"/>
            </a:xfrm>
            <a:prstGeom prst="rect">
              <a:avLst/>
            </a:prstGeom>
          </p:spPr>
          <p:txBody>
            <a:bodyPr anchor="ctr" rtlCol="false" tIns="50800" lIns="50800" bIns="50800" rIns="50800"/>
            <a:lstStyle/>
            <a:p>
              <a:pPr algn="ctr">
                <a:lnSpc>
                  <a:spcPts val="2659"/>
                </a:lnSpc>
              </a:pPr>
            </a:p>
          </p:txBody>
        </p:sp>
      </p:grpSp>
      <p:sp>
        <p:nvSpPr>
          <p:cNvPr name="TextBox 30" id="30"/>
          <p:cNvSpPr txBox="true"/>
          <p:nvPr/>
        </p:nvSpPr>
        <p:spPr>
          <a:xfrm rot="0">
            <a:off x="2545841" y="6015781"/>
            <a:ext cx="5040612" cy="2917189"/>
          </a:xfrm>
          <a:prstGeom prst="rect">
            <a:avLst/>
          </a:prstGeom>
        </p:spPr>
        <p:txBody>
          <a:bodyPr anchor="t" rtlCol="false" tIns="0" lIns="0" bIns="0" rIns="0">
            <a:spAutoFit/>
          </a:bodyPr>
          <a:lstStyle/>
          <a:p>
            <a:pPr algn="l">
              <a:lnSpc>
                <a:spcPts val="3220"/>
              </a:lnSpc>
            </a:pPr>
            <a:r>
              <a:rPr lang="en-US" sz="2300" spc="149">
                <a:solidFill>
                  <a:srgbClr val="FFFFFF"/>
                </a:solidFill>
                <a:latin typeface="Poppins Bold"/>
              </a:rPr>
              <a:t>Illustrated Talk</a:t>
            </a:r>
          </a:p>
          <a:p>
            <a:pPr algn="l">
              <a:lnSpc>
                <a:spcPts val="2800"/>
              </a:lnSpc>
            </a:pPr>
            <a:r>
              <a:rPr lang="en-US" sz="2000" spc="130">
                <a:solidFill>
                  <a:srgbClr val="FFFFFF"/>
                </a:solidFill>
                <a:latin typeface="Poppins"/>
              </a:rPr>
              <a:t>TALKING, TELLING HOW, using CHARTS, PICTURES, MODELS - shares information with the help of pictures, video’s, charts, models etc.</a:t>
            </a:r>
            <a:r>
              <a:rPr lang="en-US" sz="2000" spc="130">
                <a:solidFill>
                  <a:srgbClr val="FFFFFF"/>
                </a:solidFill>
                <a:latin typeface="Poppins Bold"/>
              </a:rPr>
              <a:t>  </a:t>
            </a:r>
          </a:p>
          <a:p>
            <a:pPr algn="l">
              <a:lnSpc>
                <a:spcPts val="3220"/>
              </a:lnSpc>
            </a:pPr>
          </a:p>
          <a:p>
            <a:pPr algn="l">
              <a:lnSpc>
                <a:spcPts val="2800"/>
              </a:lnSpc>
              <a:spcBef>
                <a:spcPct val="0"/>
              </a:spcBef>
            </a:pPr>
          </a:p>
        </p:txBody>
      </p:sp>
      <p:sp>
        <p:nvSpPr>
          <p:cNvPr name="TextBox 31" id="31"/>
          <p:cNvSpPr txBox="true"/>
          <p:nvPr/>
        </p:nvSpPr>
        <p:spPr>
          <a:xfrm rot="0">
            <a:off x="10930823" y="3103455"/>
            <a:ext cx="5040612" cy="3221989"/>
          </a:xfrm>
          <a:prstGeom prst="rect">
            <a:avLst/>
          </a:prstGeom>
        </p:spPr>
        <p:txBody>
          <a:bodyPr anchor="t" rtlCol="false" tIns="0" lIns="0" bIns="0" rIns="0">
            <a:spAutoFit/>
          </a:bodyPr>
          <a:lstStyle/>
          <a:p>
            <a:pPr algn="just">
              <a:lnSpc>
                <a:spcPts val="3220"/>
              </a:lnSpc>
            </a:pPr>
            <a:r>
              <a:rPr lang="en-US" sz="2300" spc="149">
                <a:solidFill>
                  <a:srgbClr val="000000"/>
                </a:solidFill>
                <a:latin typeface="Poppins Bold"/>
              </a:rPr>
              <a:t>Formal Speech</a:t>
            </a:r>
          </a:p>
          <a:p>
            <a:pPr algn="l">
              <a:lnSpc>
                <a:spcPts val="2800"/>
              </a:lnSpc>
            </a:pPr>
            <a:r>
              <a:rPr lang="en-US" sz="2000" spc="130">
                <a:solidFill>
                  <a:srgbClr val="000000"/>
                </a:solidFill>
                <a:latin typeface="Poppins"/>
              </a:rPr>
              <a:t>SHARES INFORMATION on a specific topic without using any visuals, props or materials. Sometimes this is a speech that a young person has memorized or a paper someone has written on a specific topic. </a:t>
            </a:r>
            <a:r>
              <a:rPr lang="en-US" sz="2000" spc="130">
                <a:solidFill>
                  <a:srgbClr val="000000"/>
                </a:solidFill>
                <a:latin typeface="Poppins Bold"/>
              </a:rPr>
              <a:t> </a:t>
            </a:r>
          </a:p>
          <a:p>
            <a:pPr algn="l">
              <a:lnSpc>
                <a:spcPts val="2800"/>
              </a:lnSpc>
              <a:spcBef>
                <a:spcPct val="0"/>
              </a:spcBef>
            </a:pPr>
          </a:p>
        </p:txBody>
      </p:sp>
    </p:spTree>
  </p:cSld>
  <p:clrMapOvr>
    <a:masterClrMapping/>
  </p:clrMapOvr>
</p:sld>
</file>

<file path=ppt/slides/slide4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0" t="-9222" r="0" b="-9222"/>
            </a:stretch>
          </a:blipFill>
        </p:spPr>
      </p:sp>
      <p:grpSp>
        <p:nvGrpSpPr>
          <p:cNvPr name="Group 3" id="3"/>
          <p:cNvGrpSpPr/>
          <p:nvPr/>
        </p:nvGrpSpPr>
        <p:grpSpPr>
          <a:xfrm rot="0">
            <a:off x="0" y="0"/>
            <a:ext cx="1028700" cy="1771441"/>
            <a:chOff x="0" y="0"/>
            <a:chExt cx="270933" cy="466552"/>
          </a:xfrm>
        </p:grpSpPr>
        <p:sp>
          <p:nvSpPr>
            <p:cNvPr name="Freeform 4" id="4"/>
            <p:cNvSpPr/>
            <p:nvPr/>
          </p:nvSpPr>
          <p:spPr>
            <a:xfrm flipH="false" flipV="false" rot="0">
              <a:off x="0" y="0"/>
              <a:ext cx="270933" cy="466552"/>
            </a:xfrm>
            <a:custGeom>
              <a:avLst/>
              <a:gdLst/>
              <a:ahLst/>
              <a:cxnLst/>
              <a:rect r="r" b="b" t="t" l="l"/>
              <a:pathLst>
                <a:path h="466552" w="270933">
                  <a:moveTo>
                    <a:pt x="0" y="0"/>
                  </a:moveTo>
                  <a:lnTo>
                    <a:pt x="270933" y="0"/>
                  </a:lnTo>
                  <a:lnTo>
                    <a:pt x="270933" y="466552"/>
                  </a:lnTo>
                  <a:lnTo>
                    <a:pt x="0" y="466552"/>
                  </a:lnTo>
                  <a:close/>
                </a:path>
              </a:pathLst>
            </a:custGeom>
            <a:solidFill>
              <a:srgbClr val="1B9461"/>
            </a:solidFill>
          </p:spPr>
        </p:sp>
        <p:sp>
          <p:nvSpPr>
            <p:cNvPr name="TextBox 5" id="5"/>
            <p:cNvSpPr txBox="true"/>
            <p:nvPr/>
          </p:nvSpPr>
          <p:spPr>
            <a:xfrm>
              <a:off x="0" y="-57150"/>
              <a:ext cx="270933" cy="523702"/>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0" y="8088569"/>
            <a:ext cx="1028700" cy="1169731"/>
            <a:chOff x="0" y="0"/>
            <a:chExt cx="270933" cy="308077"/>
          </a:xfrm>
        </p:grpSpPr>
        <p:sp>
          <p:nvSpPr>
            <p:cNvPr name="Freeform 7" id="7"/>
            <p:cNvSpPr/>
            <p:nvPr/>
          </p:nvSpPr>
          <p:spPr>
            <a:xfrm flipH="false" flipV="false" rot="0">
              <a:off x="0" y="0"/>
              <a:ext cx="270933" cy="308077"/>
            </a:xfrm>
            <a:custGeom>
              <a:avLst/>
              <a:gdLst/>
              <a:ahLst/>
              <a:cxnLst/>
              <a:rect r="r" b="b" t="t" l="l"/>
              <a:pathLst>
                <a:path h="308077" w="270933">
                  <a:moveTo>
                    <a:pt x="0" y="0"/>
                  </a:moveTo>
                  <a:lnTo>
                    <a:pt x="270933" y="0"/>
                  </a:lnTo>
                  <a:lnTo>
                    <a:pt x="270933" y="308077"/>
                  </a:lnTo>
                  <a:lnTo>
                    <a:pt x="0" y="308077"/>
                  </a:lnTo>
                  <a:close/>
                </a:path>
              </a:pathLst>
            </a:custGeom>
            <a:solidFill>
              <a:srgbClr val="222222"/>
            </a:solidFill>
          </p:spPr>
        </p:sp>
        <p:sp>
          <p:nvSpPr>
            <p:cNvPr name="TextBox 8" id="8"/>
            <p:cNvSpPr txBox="true"/>
            <p:nvPr/>
          </p:nvSpPr>
          <p:spPr>
            <a:xfrm>
              <a:off x="0" y="-57150"/>
              <a:ext cx="270933" cy="365227"/>
            </a:xfrm>
            <a:prstGeom prst="rect">
              <a:avLst/>
            </a:prstGeom>
          </p:spPr>
          <p:txBody>
            <a:bodyPr anchor="ctr" rtlCol="false" tIns="50800" lIns="50800" bIns="50800" rIns="50800"/>
            <a:lstStyle/>
            <a:p>
              <a:pPr algn="ctr">
                <a:lnSpc>
                  <a:spcPts val="2659"/>
                </a:lnSpc>
              </a:pPr>
            </a:p>
          </p:txBody>
        </p:sp>
      </p:grpSp>
      <p:sp>
        <p:nvSpPr>
          <p:cNvPr name="Freeform 9" id="9"/>
          <p:cNvSpPr/>
          <p:nvPr/>
        </p:nvSpPr>
        <p:spPr>
          <a:xfrm flipH="false" flipV="false" rot="0">
            <a:off x="16780649" y="8885345"/>
            <a:ext cx="919202" cy="745910"/>
          </a:xfrm>
          <a:custGeom>
            <a:avLst/>
            <a:gdLst/>
            <a:ahLst/>
            <a:cxnLst/>
            <a:rect r="r" b="b" t="t" l="l"/>
            <a:pathLst>
              <a:path h="745910" w="919202">
                <a:moveTo>
                  <a:pt x="0" y="0"/>
                </a:moveTo>
                <a:lnTo>
                  <a:pt x="919202" y="0"/>
                </a:lnTo>
                <a:lnTo>
                  <a:pt x="919202" y="745910"/>
                </a:lnTo>
                <a:lnTo>
                  <a:pt x="0" y="74591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0" id="10"/>
          <p:cNvSpPr txBox="true"/>
          <p:nvPr/>
        </p:nvSpPr>
        <p:spPr>
          <a:xfrm rot="0">
            <a:off x="2866495" y="2009582"/>
            <a:ext cx="12405978" cy="7622874"/>
          </a:xfrm>
          <a:prstGeom prst="rect">
            <a:avLst/>
          </a:prstGeom>
        </p:spPr>
        <p:txBody>
          <a:bodyPr anchor="t" rtlCol="false" tIns="0" lIns="0" bIns="0" rIns="0">
            <a:spAutoFit/>
          </a:bodyPr>
          <a:lstStyle/>
          <a:p>
            <a:pPr algn="l" marL="622673" indent="-311336" lvl="1">
              <a:lnSpc>
                <a:spcPts val="4037"/>
              </a:lnSpc>
              <a:buFont typeface="Arial"/>
              <a:buChar char="•"/>
            </a:pPr>
            <a:r>
              <a:rPr lang="en-US" sz="2884" spc="187">
                <a:solidFill>
                  <a:srgbClr val="222222"/>
                </a:solidFill>
                <a:latin typeface="Poppins"/>
              </a:rPr>
              <a:t>Blue ribbons to quality acts</a:t>
            </a:r>
          </a:p>
          <a:p>
            <a:pPr algn="l">
              <a:lnSpc>
                <a:spcPts val="4037"/>
              </a:lnSpc>
            </a:pPr>
          </a:p>
          <a:p>
            <a:pPr algn="l" marL="622673" indent="-311336" lvl="1">
              <a:lnSpc>
                <a:spcPts val="4037"/>
              </a:lnSpc>
              <a:buFont typeface="Arial"/>
              <a:buChar char="•"/>
            </a:pPr>
            <a:r>
              <a:rPr lang="en-US" sz="2884" spc="187">
                <a:solidFill>
                  <a:srgbClr val="222222"/>
                </a:solidFill>
                <a:latin typeface="Poppins"/>
              </a:rPr>
              <a:t>Select 2-3 talent acts to perform at awards assembly. These may or may not be the ones recommended for the Talent Show at Congress.</a:t>
            </a:r>
          </a:p>
          <a:p>
            <a:pPr algn="l">
              <a:lnSpc>
                <a:spcPts val="4037"/>
              </a:lnSpc>
            </a:pPr>
          </a:p>
          <a:p>
            <a:pPr algn="l" marL="622673" indent="-311336" lvl="1">
              <a:lnSpc>
                <a:spcPts val="4037"/>
              </a:lnSpc>
              <a:buFont typeface="Arial"/>
              <a:buChar char="•"/>
            </a:pPr>
            <a:r>
              <a:rPr lang="en-US" sz="2884" spc="187">
                <a:solidFill>
                  <a:srgbClr val="222222"/>
                </a:solidFill>
                <a:latin typeface="Poppins"/>
              </a:rPr>
              <a:t>Recommend the 2-3 best talent acts for 4-H Congress</a:t>
            </a:r>
          </a:p>
          <a:p>
            <a:pPr algn="l">
              <a:lnSpc>
                <a:spcPts val="4037"/>
              </a:lnSpc>
            </a:pPr>
          </a:p>
          <a:p>
            <a:pPr algn="l" marL="622673" indent="-311336" lvl="1">
              <a:lnSpc>
                <a:spcPts val="4037"/>
              </a:lnSpc>
              <a:buFont typeface="Arial"/>
              <a:buChar char="•"/>
            </a:pPr>
            <a:r>
              <a:rPr lang="en-US" sz="2884" spc="187">
                <a:solidFill>
                  <a:srgbClr val="222222"/>
                </a:solidFill>
                <a:latin typeface="Poppins"/>
              </a:rPr>
              <a:t>This is ONLY a recommendation. Never promise a talent act they will be performing at 4-H Congress.</a:t>
            </a:r>
          </a:p>
          <a:p>
            <a:pPr algn="l">
              <a:lnSpc>
                <a:spcPts val="4037"/>
              </a:lnSpc>
            </a:pPr>
          </a:p>
          <a:p>
            <a:pPr algn="l" marL="622673" indent="-311336" lvl="1">
              <a:lnSpc>
                <a:spcPts val="4037"/>
              </a:lnSpc>
              <a:buFont typeface="Arial"/>
              <a:buChar char="•"/>
            </a:pPr>
            <a:r>
              <a:rPr lang="en-US" sz="2884" spc="187">
                <a:solidFill>
                  <a:srgbClr val="222222"/>
                </a:solidFill>
                <a:latin typeface="Poppins"/>
              </a:rPr>
              <a:t>Video Recording of District Talent Acts - sent to state for selections process</a:t>
            </a:r>
          </a:p>
          <a:p>
            <a:pPr algn="l">
              <a:lnSpc>
                <a:spcPts val="4037"/>
              </a:lnSpc>
              <a:spcBef>
                <a:spcPct val="0"/>
              </a:spcBef>
            </a:pPr>
          </a:p>
          <a:p>
            <a:pPr algn="l">
              <a:lnSpc>
                <a:spcPts val="4037"/>
              </a:lnSpc>
              <a:spcBef>
                <a:spcPct val="0"/>
              </a:spcBef>
            </a:pPr>
          </a:p>
        </p:txBody>
      </p:sp>
      <p:grpSp>
        <p:nvGrpSpPr>
          <p:cNvPr name="Group 11" id="11"/>
          <p:cNvGrpSpPr/>
          <p:nvPr/>
        </p:nvGrpSpPr>
        <p:grpSpPr>
          <a:xfrm rot="0">
            <a:off x="0" y="9258300"/>
            <a:ext cx="1028700" cy="1028700"/>
            <a:chOff x="0" y="0"/>
            <a:chExt cx="270933" cy="270933"/>
          </a:xfrm>
        </p:grpSpPr>
        <p:sp>
          <p:nvSpPr>
            <p:cNvPr name="Freeform 12" id="12"/>
            <p:cNvSpPr/>
            <p:nvPr/>
          </p:nvSpPr>
          <p:spPr>
            <a:xfrm flipH="false" flipV="false" rot="0">
              <a:off x="0" y="0"/>
              <a:ext cx="270933" cy="270933"/>
            </a:xfrm>
            <a:custGeom>
              <a:avLst/>
              <a:gdLst/>
              <a:ahLst/>
              <a:cxnLst/>
              <a:rect r="r" b="b" t="t" l="l"/>
              <a:pathLst>
                <a:path h="270933" w="270933">
                  <a:moveTo>
                    <a:pt x="0" y="0"/>
                  </a:moveTo>
                  <a:lnTo>
                    <a:pt x="270933" y="0"/>
                  </a:lnTo>
                  <a:lnTo>
                    <a:pt x="270933" y="270933"/>
                  </a:lnTo>
                  <a:lnTo>
                    <a:pt x="0" y="270933"/>
                  </a:lnTo>
                  <a:close/>
                </a:path>
              </a:pathLst>
            </a:custGeom>
            <a:solidFill>
              <a:srgbClr val="1B9461"/>
            </a:solidFill>
            <a:ln cap="sq">
              <a:noFill/>
              <a:prstDash val="solid"/>
              <a:miter/>
            </a:ln>
          </p:spPr>
        </p:sp>
        <p:sp>
          <p:nvSpPr>
            <p:cNvPr name="TextBox 13" id="13"/>
            <p:cNvSpPr txBox="true"/>
            <p:nvPr/>
          </p:nvSpPr>
          <p:spPr>
            <a:xfrm>
              <a:off x="0" y="-57150"/>
              <a:ext cx="270933" cy="328083"/>
            </a:xfrm>
            <a:prstGeom prst="rect">
              <a:avLst/>
            </a:prstGeom>
          </p:spPr>
          <p:txBody>
            <a:bodyPr anchor="ctr" rtlCol="false" tIns="50800" lIns="50800" bIns="50800" rIns="50800"/>
            <a:lstStyle/>
            <a:p>
              <a:pPr algn="ctr">
                <a:lnSpc>
                  <a:spcPts val="2659"/>
                </a:lnSpc>
              </a:pPr>
            </a:p>
          </p:txBody>
        </p:sp>
      </p:grpSp>
      <p:sp>
        <p:nvSpPr>
          <p:cNvPr name="AutoShape 14" id="14"/>
          <p:cNvSpPr/>
          <p:nvPr/>
        </p:nvSpPr>
        <p:spPr>
          <a:xfrm>
            <a:off x="1723107" y="9277350"/>
            <a:ext cx="14479624" cy="0"/>
          </a:xfrm>
          <a:prstGeom prst="line">
            <a:avLst/>
          </a:prstGeom>
          <a:ln cap="flat" w="38100">
            <a:solidFill>
              <a:srgbClr val="1B9461"/>
            </a:solidFill>
            <a:prstDash val="solid"/>
            <a:headEnd type="none" len="sm" w="sm"/>
            <a:tailEnd type="none" len="sm" w="sm"/>
          </a:ln>
        </p:spPr>
      </p:sp>
      <p:sp>
        <p:nvSpPr>
          <p:cNvPr name="AutoShape 15" id="15"/>
          <p:cNvSpPr/>
          <p:nvPr/>
        </p:nvSpPr>
        <p:spPr>
          <a:xfrm flipH="true">
            <a:off x="17240250" y="3024088"/>
            <a:ext cx="0" cy="5293724"/>
          </a:xfrm>
          <a:prstGeom prst="line">
            <a:avLst/>
          </a:prstGeom>
          <a:ln cap="flat" w="38100">
            <a:solidFill>
              <a:srgbClr val="1B9461"/>
            </a:solidFill>
            <a:prstDash val="solid"/>
            <a:headEnd type="none" len="sm" w="sm"/>
            <a:tailEnd type="none" len="sm" w="sm"/>
          </a:ln>
        </p:spPr>
      </p:sp>
      <p:sp>
        <p:nvSpPr>
          <p:cNvPr name="Freeform 16" id="16"/>
          <p:cNvSpPr/>
          <p:nvPr/>
        </p:nvSpPr>
        <p:spPr>
          <a:xfrm flipH="false" flipV="false" rot="5324316">
            <a:off x="14890109" y="-3175249"/>
            <a:ext cx="6662432" cy="5614266"/>
          </a:xfrm>
          <a:custGeom>
            <a:avLst/>
            <a:gdLst/>
            <a:ahLst/>
            <a:cxnLst/>
            <a:rect r="r" b="b" t="t" l="l"/>
            <a:pathLst>
              <a:path h="5614266" w="6662432">
                <a:moveTo>
                  <a:pt x="0" y="0"/>
                </a:moveTo>
                <a:lnTo>
                  <a:pt x="6662432" y="0"/>
                </a:lnTo>
                <a:lnTo>
                  <a:pt x="6662432" y="5614266"/>
                </a:lnTo>
                <a:lnTo>
                  <a:pt x="0" y="561426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7" id="17"/>
          <p:cNvGrpSpPr/>
          <p:nvPr/>
        </p:nvGrpSpPr>
        <p:grpSpPr>
          <a:xfrm rot="0">
            <a:off x="16481007" y="1073135"/>
            <a:ext cx="1514312" cy="1301362"/>
            <a:chOff x="0" y="0"/>
            <a:chExt cx="812800" cy="698500"/>
          </a:xfrm>
        </p:grpSpPr>
        <p:sp>
          <p:nvSpPr>
            <p:cNvPr name="Freeform 18" id="18"/>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1B9461"/>
            </a:solidFill>
          </p:spPr>
        </p:sp>
        <p:sp>
          <p:nvSpPr>
            <p:cNvPr name="TextBox 19" id="19"/>
            <p:cNvSpPr txBox="true"/>
            <p:nvPr/>
          </p:nvSpPr>
          <p:spPr>
            <a:xfrm>
              <a:off x="114300" y="-57150"/>
              <a:ext cx="584200" cy="755650"/>
            </a:xfrm>
            <a:prstGeom prst="rect">
              <a:avLst/>
            </a:prstGeom>
          </p:spPr>
          <p:txBody>
            <a:bodyPr anchor="ctr" rtlCol="false" tIns="50800" lIns="50800" bIns="50800" rIns="50800"/>
            <a:lstStyle/>
            <a:p>
              <a:pPr algn="ctr">
                <a:lnSpc>
                  <a:spcPts val="2659"/>
                </a:lnSpc>
              </a:pPr>
            </a:p>
          </p:txBody>
        </p:sp>
      </p:grpSp>
      <p:sp>
        <p:nvSpPr>
          <p:cNvPr name="AutoShape 20" id="20"/>
          <p:cNvSpPr/>
          <p:nvPr/>
        </p:nvSpPr>
        <p:spPr>
          <a:xfrm>
            <a:off x="1723107" y="2460438"/>
            <a:ext cx="903745" cy="0"/>
          </a:xfrm>
          <a:prstGeom prst="line">
            <a:avLst/>
          </a:prstGeom>
          <a:ln cap="flat" w="238125">
            <a:solidFill>
              <a:srgbClr val="1B9461"/>
            </a:solidFill>
            <a:prstDash val="solid"/>
            <a:headEnd type="none" len="sm" w="sm"/>
            <a:tailEnd type="none" len="sm" w="sm"/>
          </a:ln>
        </p:spPr>
      </p:sp>
      <p:sp>
        <p:nvSpPr>
          <p:cNvPr name="TextBox 21" id="21"/>
          <p:cNvSpPr txBox="true"/>
          <p:nvPr/>
        </p:nvSpPr>
        <p:spPr>
          <a:xfrm rot="0">
            <a:off x="1723107" y="900442"/>
            <a:ext cx="11981560" cy="1051500"/>
          </a:xfrm>
          <a:prstGeom prst="rect">
            <a:avLst/>
          </a:prstGeom>
        </p:spPr>
        <p:txBody>
          <a:bodyPr anchor="t" rtlCol="false" tIns="0" lIns="0" bIns="0" rIns="0">
            <a:spAutoFit/>
          </a:bodyPr>
          <a:lstStyle/>
          <a:p>
            <a:pPr algn="l">
              <a:lnSpc>
                <a:spcPts val="8193"/>
              </a:lnSpc>
              <a:spcBef>
                <a:spcPct val="0"/>
              </a:spcBef>
            </a:pPr>
            <a:r>
              <a:rPr lang="en-US" sz="5852" spc="380">
                <a:solidFill>
                  <a:srgbClr val="1B9461"/>
                </a:solidFill>
                <a:latin typeface="Poppins Bold"/>
              </a:rPr>
              <a:t>Recognition of Talent</a:t>
            </a:r>
          </a:p>
        </p:txBody>
      </p:sp>
    </p:spTree>
  </p:cSld>
  <p:clrMapOvr>
    <a:masterClrMapping/>
  </p:clrMapOvr>
</p:sld>
</file>

<file path=ppt/slides/slide4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0" t="-9222" r="0" b="-9222"/>
            </a:stretch>
          </a:blipFill>
        </p:spPr>
      </p:sp>
      <p:grpSp>
        <p:nvGrpSpPr>
          <p:cNvPr name="Group 3" id="3"/>
          <p:cNvGrpSpPr/>
          <p:nvPr/>
        </p:nvGrpSpPr>
        <p:grpSpPr>
          <a:xfrm rot="0">
            <a:off x="0" y="0"/>
            <a:ext cx="1028700" cy="1771441"/>
            <a:chOff x="0" y="0"/>
            <a:chExt cx="270933" cy="466552"/>
          </a:xfrm>
        </p:grpSpPr>
        <p:sp>
          <p:nvSpPr>
            <p:cNvPr name="Freeform 4" id="4"/>
            <p:cNvSpPr/>
            <p:nvPr/>
          </p:nvSpPr>
          <p:spPr>
            <a:xfrm flipH="false" flipV="false" rot="0">
              <a:off x="0" y="0"/>
              <a:ext cx="270933" cy="466552"/>
            </a:xfrm>
            <a:custGeom>
              <a:avLst/>
              <a:gdLst/>
              <a:ahLst/>
              <a:cxnLst/>
              <a:rect r="r" b="b" t="t" l="l"/>
              <a:pathLst>
                <a:path h="466552" w="270933">
                  <a:moveTo>
                    <a:pt x="0" y="0"/>
                  </a:moveTo>
                  <a:lnTo>
                    <a:pt x="270933" y="0"/>
                  </a:lnTo>
                  <a:lnTo>
                    <a:pt x="270933" y="466552"/>
                  </a:lnTo>
                  <a:lnTo>
                    <a:pt x="0" y="466552"/>
                  </a:lnTo>
                  <a:close/>
                </a:path>
              </a:pathLst>
            </a:custGeom>
            <a:solidFill>
              <a:srgbClr val="1B9461"/>
            </a:solidFill>
          </p:spPr>
        </p:sp>
        <p:sp>
          <p:nvSpPr>
            <p:cNvPr name="TextBox 5" id="5"/>
            <p:cNvSpPr txBox="true"/>
            <p:nvPr/>
          </p:nvSpPr>
          <p:spPr>
            <a:xfrm>
              <a:off x="0" y="-57150"/>
              <a:ext cx="270933" cy="523702"/>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0" y="8088569"/>
            <a:ext cx="1028700" cy="1169731"/>
            <a:chOff x="0" y="0"/>
            <a:chExt cx="270933" cy="308077"/>
          </a:xfrm>
        </p:grpSpPr>
        <p:sp>
          <p:nvSpPr>
            <p:cNvPr name="Freeform 7" id="7"/>
            <p:cNvSpPr/>
            <p:nvPr/>
          </p:nvSpPr>
          <p:spPr>
            <a:xfrm flipH="false" flipV="false" rot="0">
              <a:off x="0" y="0"/>
              <a:ext cx="270933" cy="308077"/>
            </a:xfrm>
            <a:custGeom>
              <a:avLst/>
              <a:gdLst/>
              <a:ahLst/>
              <a:cxnLst/>
              <a:rect r="r" b="b" t="t" l="l"/>
              <a:pathLst>
                <a:path h="308077" w="270933">
                  <a:moveTo>
                    <a:pt x="0" y="0"/>
                  </a:moveTo>
                  <a:lnTo>
                    <a:pt x="270933" y="0"/>
                  </a:lnTo>
                  <a:lnTo>
                    <a:pt x="270933" y="308077"/>
                  </a:lnTo>
                  <a:lnTo>
                    <a:pt x="0" y="308077"/>
                  </a:lnTo>
                  <a:close/>
                </a:path>
              </a:pathLst>
            </a:custGeom>
            <a:solidFill>
              <a:srgbClr val="222222"/>
            </a:solidFill>
          </p:spPr>
        </p:sp>
        <p:sp>
          <p:nvSpPr>
            <p:cNvPr name="TextBox 8" id="8"/>
            <p:cNvSpPr txBox="true"/>
            <p:nvPr/>
          </p:nvSpPr>
          <p:spPr>
            <a:xfrm>
              <a:off x="0" y="-57150"/>
              <a:ext cx="270933" cy="365227"/>
            </a:xfrm>
            <a:prstGeom prst="rect">
              <a:avLst/>
            </a:prstGeom>
          </p:spPr>
          <p:txBody>
            <a:bodyPr anchor="ctr" rtlCol="false" tIns="50800" lIns="50800" bIns="50800" rIns="50800"/>
            <a:lstStyle/>
            <a:p>
              <a:pPr algn="ctr">
                <a:lnSpc>
                  <a:spcPts val="2659"/>
                </a:lnSpc>
              </a:pPr>
            </a:p>
          </p:txBody>
        </p:sp>
      </p:grpSp>
      <p:sp>
        <p:nvSpPr>
          <p:cNvPr name="Freeform 9" id="9"/>
          <p:cNvSpPr/>
          <p:nvPr/>
        </p:nvSpPr>
        <p:spPr>
          <a:xfrm flipH="false" flipV="false" rot="0">
            <a:off x="16780649" y="8885345"/>
            <a:ext cx="919202" cy="745910"/>
          </a:xfrm>
          <a:custGeom>
            <a:avLst/>
            <a:gdLst/>
            <a:ahLst/>
            <a:cxnLst/>
            <a:rect r="r" b="b" t="t" l="l"/>
            <a:pathLst>
              <a:path h="745910" w="919202">
                <a:moveTo>
                  <a:pt x="0" y="0"/>
                </a:moveTo>
                <a:lnTo>
                  <a:pt x="919202" y="0"/>
                </a:lnTo>
                <a:lnTo>
                  <a:pt x="919202" y="745910"/>
                </a:lnTo>
                <a:lnTo>
                  <a:pt x="0" y="74591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0" id="10"/>
          <p:cNvSpPr txBox="true"/>
          <p:nvPr/>
        </p:nvSpPr>
        <p:spPr>
          <a:xfrm rot="0">
            <a:off x="2866495" y="2009582"/>
            <a:ext cx="12405978" cy="7114878"/>
          </a:xfrm>
          <a:prstGeom prst="rect">
            <a:avLst/>
          </a:prstGeom>
        </p:spPr>
        <p:txBody>
          <a:bodyPr anchor="t" rtlCol="false" tIns="0" lIns="0" bIns="0" rIns="0">
            <a:spAutoFit/>
          </a:bodyPr>
          <a:lstStyle/>
          <a:p>
            <a:pPr algn="l" marL="622673" indent="-311336" lvl="1">
              <a:lnSpc>
                <a:spcPts val="4037"/>
              </a:lnSpc>
              <a:buFont typeface="Arial"/>
              <a:buChar char="•"/>
            </a:pPr>
            <a:r>
              <a:rPr lang="en-US" sz="2884" spc="187">
                <a:solidFill>
                  <a:srgbClr val="222222"/>
                </a:solidFill>
                <a:latin typeface="Poppins"/>
              </a:rPr>
              <a:t>One of the most important responsibilities of the PIC for the DAD talent program is to videotape each talent act and give the video to State 4-H Staff Person on site along with copies of the judges sheets and comments.</a:t>
            </a:r>
          </a:p>
          <a:p>
            <a:pPr algn="l">
              <a:lnSpc>
                <a:spcPts val="4037"/>
              </a:lnSpc>
            </a:pPr>
          </a:p>
          <a:p>
            <a:pPr algn="l" marL="622673" indent="-311336" lvl="1">
              <a:lnSpc>
                <a:spcPts val="4037"/>
              </a:lnSpc>
              <a:buFont typeface="Arial"/>
              <a:buChar char="•"/>
            </a:pPr>
            <a:r>
              <a:rPr lang="en-US" sz="2884" spc="187">
                <a:solidFill>
                  <a:srgbClr val="222222"/>
                </a:solidFill>
                <a:latin typeface="Poppins"/>
              </a:rPr>
              <a:t>Host County will provide the following:</a:t>
            </a:r>
          </a:p>
          <a:p>
            <a:pPr algn="l">
              <a:lnSpc>
                <a:spcPts val="4037"/>
              </a:lnSpc>
            </a:pPr>
          </a:p>
          <a:p>
            <a:pPr algn="l" marL="622673" indent="-311336" lvl="1">
              <a:lnSpc>
                <a:spcPts val="4037"/>
              </a:lnSpc>
              <a:buFont typeface="Arial"/>
              <a:buChar char="•"/>
            </a:pPr>
            <a:r>
              <a:rPr lang="en-US" sz="2884" spc="187">
                <a:solidFill>
                  <a:srgbClr val="222222"/>
                </a:solidFill>
                <a:latin typeface="Poppins"/>
              </a:rPr>
              <a:t>Piano or full-size keyboard</a:t>
            </a:r>
          </a:p>
          <a:p>
            <a:pPr algn="l">
              <a:lnSpc>
                <a:spcPts val="4037"/>
              </a:lnSpc>
            </a:pPr>
          </a:p>
          <a:p>
            <a:pPr algn="l" marL="622673" indent="-311336" lvl="1">
              <a:lnSpc>
                <a:spcPts val="4037"/>
              </a:lnSpc>
              <a:buFont typeface="Arial"/>
              <a:buChar char="•"/>
            </a:pPr>
            <a:r>
              <a:rPr lang="en-US" sz="2884" spc="187">
                <a:solidFill>
                  <a:srgbClr val="222222"/>
                </a:solidFill>
                <a:latin typeface="Poppins"/>
              </a:rPr>
              <a:t>Sound system with multiple microphones</a:t>
            </a:r>
          </a:p>
          <a:p>
            <a:pPr algn="l">
              <a:lnSpc>
                <a:spcPts val="4037"/>
              </a:lnSpc>
            </a:pPr>
          </a:p>
          <a:p>
            <a:pPr algn="l" marL="622673" indent="-311336" lvl="1">
              <a:lnSpc>
                <a:spcPts val="4037"/>
              </a:lnSpc>
              <a:buFont typeface="Arial"/>
              <a:buChar char="•"/>
            </a:pPr>
            <a:r>
              <a:rPr lang="en-US" sz="2884" spc="187">
                <a:solidFill>
                  <a:srgbClr val="222222"/>
                </a:solidFill>
                <a:latin typeface="Poppins"/>
              </a:rPr>
              <a:t>Ability to play CDs or digital audio files</a:t>
            </a:r>
          </a:p>
          <a:p>
            <a:pPr algn="l">
              <a:lnSpc>
                <a:spcPts val="4037"/>
              </a:lnSpc>
              <a:spcBef>
                <a:spcPct val="0"/>
              </a:spcBef>
            </a:pPr>
          </a:p>
          <a:p>
            <a:pPr algn="l">
              <a:lnSpc>
                <a:spcPts val="4037"/>
              </a:lnSpc>
              <a:spcBef>
                <a:spcPct val="0"/>
              </a:spcBef>
            </a:pPr>
          </a:p>
        </p:txBody>
      </p:sp>
      <p:grpSp>
        <p:nvGrpSpPr>
          <p:cNvPr name="Group 11" id="11"/>
          <p:cNvGrpSpPr/>
          <p:nvPr/>
        </p:nvGrpSpPr>
        <p:grpSpPr>
          <a:xfrm rot="0">
            <a:off x="0" y="9258300"/>
            <a:ext cx="1028700" cy="1028700"/>
            <a:chOff x="0" y="0"/>
            <a:chExt cx="270933" cy="270933"/>
          </a:xfrm>
        </p:grpSpPr>
        <p:sp>
          <p:nvSpPr>
            <p:cNvPr name="Freeform 12" id="12"/>
            <p:cNvSpPr/>
            <p:nvPr/>
          </p:nvSpPr>
          <p:spPr>
            <a:xfrm flipH="false" flipV="false" rot="0">
              <a:off x="0" y="0"/>
              <a:ext cx="270933" cy="270933"/>
            </a:xfrm>
            <a:custGeom>
              <a:avLst/>
              <a:gdLst/>
              <a:ahLst/>
              <a:cxnLst/>
              <a:rect r="r" b="b" t="t" l="l"/>
              <a:pathLst>
                <a:path h="270933" w="270933">
                  <a:moveTo>
                    <a:pt x="0" y="0"/>
                  </a:moveTo>
                  <a:lnTo>
                    <a:pt x="270933" y="0"/>
                  </a:lnTo>
                  <a:lnTo>
                    <a:pt x="270933" y="270933"/>
                  </a:lnTo>
                  <a:lnTo>
                    <a:pt x="0" y="270933"/>
                  </a:lnTo>
                  <a:close/>
                </a:path>
              </a:pathLst>
            </a:custGeom>
            <a:solidFill>
              <a:srgbClr val="1B9461"/>
            </a:solidFill>
            <a:ln cap="sq">
              <a:noFill/>
              <a:prstDash val="solid"/>
              <a:miter/>
            </a:ln>
          </p:spPr>
        </p:sp>
        <p:sp>
          <p:nvSpPr>
            <p:cNvPr name="TextBox 13" id="13"/>
            <p:cNvSpPr txBox="true"/>
            <p:nvPr/>
          </p:nvSpPr>
          <p:spPr>
            <a:xfrm>
              <a:off x="0" y="-57150"/>
              <a:ext cx="270933" cy="328083"/>
            </a:xfrm>
            <a:prstGeom prst="rect">
              <a:avLst/>
            </a:prstGeom>
          </p:spPr>
          <p:txBody>
            <a:bodyPr anchor="ctr" rtlCol="false" tIns="50800" lIns="50800" bIns="50800" rIns="50800"/>
            <a:lstStyle/>
            <a:p>
              <a:pPr algn="ctr">
                <a:lnSpc>
                  <a:spcPts val="2659"/>
                </a:lnSpc>
              </a:pPr>
            </a:p>
          </p:txBody>
        </p:sp>
      </p:grpSp>
      <p:sp>
        <p:nvSpPr>
          <p:cNvPr name="AutoShape 14" id="14"/>
          <p:cNvSpPr/>
          <p:nvPr/>
        </p:nvSpPr>
        <p:spPr>
          <a:xfrm>
            <a:off x="1723107" y="9277350"/>
            <a:ext cx="14479624" cy="0"/>
          </a:xfrm>
          <a:prstGeom prst="line">
            <a:avLst/>
          </a:prstGeom>
          <a:ln cap="flat" w="38100">
            <a:solidFill>
              <a:srgbClr val="1B9461"/>
            </a:solidFill>
            <a:prstDash val="solid"/>
            <a:headEnd type="none" len="sm" w="sm"/>
            <a:tailEnd type="none" len="sm" w="sm"/>
          </a:ln>
        </p:spPr>
      </p:sp>
      <p:sp>
        <p:nvSpPr>
          <p:cNvPr name="AutoShape 15" id="15"/>
          <p:cNvSpPr/>
          <p:nvPr/>
        </p:nvSpPr>
        <p:spPr>
          <a:xfrm flipH="true">
            <a:off x="17240250" y="3024088"/>
            <a:ext cx="0" cy="5293724"/>
          </a:xfrm>
          <a:prstGeom prst="line">
            <a:avLst/>
          </a:prstGeom>
          <a:ln cap="flat" w="38100">
            <a:solidFill>
              <a:srgbClr val="1B9461"/>
            </a:solidFill>
            <a:prstDash val="solid"/>
            <a:headEnd type="none" len="sm" w="sm"/>
            <a:tailEnd type="none" len="sm" w="sm"/>
          </a:ln>
        </p:spPr>
      </p:sp>
      <p:sp>
        <p:nvSpPr>
          <p:cNvPr name="Freeform 16" id="16"/>
          <p:cNvSpPr/>
          <p:nvPr/>
        </p:nvSpPr>
        <p:spPr>
          <a:xfrm flipH="false" flipV="false" rot="5324316">
            <a:off x="14890109" y="-3175249"/>
            <a:ext cx="6662432" cy="5614266"/>
          </a:xfrm>
          <a:custGeom>
            <a:avLst/>
            <a:gdLst/>
            <a:ahLst/>
            <a:cxnLst/>
            <a:rect r="r" b="b" t="t" l="l"/>
            <a:pathLst>
              <a:path h="5614266" w="6662432">
                <a:moveTo>
                  <a:pt x="0" y="0"/>
                </a:moveTo>
                <a:lnTo>
                  <a:pt x="6662432" y="0"/>
                </a:lnTo>
                <a:lnTo>
                  <a:pt x="6662432" y="5614266"/>
                </a:lnTo>
                <a:lnTo>
                  <a:pt x="0" y="561426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7" id="17"/>
          <p:cNvGrpSpPr/>
          <p:nvPr/>
        </p:nvGrpSpPr>
        <p:grpSpPr>
          <a:xfrm rot="0">
            <a:off x="16481007" y="1073135"/>
            <a:ext cx="1514312" cy="1301362"/>
            <a:chOff x="0" y="0"/>
            <a:chExt cx="812800" cy="698500"/>
          </a:xfrm>
        </p:grpSpPr>
        <p:sp>
          <p:nvSpPr>
            <p:cNvPr name="Freeform 18" id="18"/>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1B9461"/>
            </a:solidFill>
          </p:spPr>
        </p:sp>
        <p:sp>
          <p:nvSpPr>
            <p:cNvPr name="TextBox 19" id="19"/>
            <p:cNvSpPr txBox="true"/>
            <p:nvPr/>
          </p:nvSpPr>
          <p:spPr>
            <a:xfrm>
              <a:off x="114300" y="-57150"/>
              <a:ext cx="584200" cy="755650"/>
            </a:xfrm>
            <a:prstGeom prst="rect">
              <a:avLst/>
            </a:prstGeom>
          </p:spPr>
          <p:txBody>
            <a:bodyPr anchor="ctr" rtlCol="false" tIns="50800" lIns="50800" bIns="50800" rIns="50800"/>
            <a:lstStyle/>
            <a:p>
              <a:pPr algn="ctr">
                <a:lnSpc>
                  <a:spcPts val="2659"/>
                </a:lnSpc>
              </a:pPr>
            </a:p>
          </p:txBody>
        </p:sp>
      </p:grpSp>
      <p:sp>
        <p:nvSpPr>
          <p:cNvPr name="AutoShape 20" id="20"/>
          <p:cNvSpPr/>
          <p:nvPr/>
        </p:nvSpPr>
        <p:spPr>
          <a:xfrm>
            <a:off x="1723107" y="2460438"/>
            <a:ext cx="903745" cy="0"/>
          </a:xfrm>
          <a:prstGeom prst="line">
            <a:avLst/>
          </a:prstGeom>
          <a:ln cap="flat" w="238125">
            <a:solidFill>
              <a:srgbClr val="1B9461"/>
            </a:solidFill>
            <a:prstDash val="solid"/>
            <a:headEnd type="none" len="sm" w="sm"/>
            <a:tailEnd type="none" len="sm" w="sm"/>
          </a:ln>
        </p:spPr>
      </p:sp>
      <p:sp>
        <p:nvSpPr>
          <p:cNvPr name="TextBox 21" id="21"/>
          <p:cNvSpPr txBox="true"/>
          <p:nvPr/>
        </p:nvSpPr>
        <p:spPr>
          <a:xfrm rot="0">
            <a:off x="1723107" y="900442"/>
            <a:ext cx="11981560" cy="1051500"/>
          </a:xfrm>
          <a:prstGeom prst="rect">
            <a:avLst/>
          </a:prstGeom>
        </p:spPr>
        <p:txBody>
          <a:bodyPr anchor="t" rtlCol="false" tIns="0" lIns="0" bIns="0" rIns="0">
            <a:spAutoFit/>
          </a:bodyPr>
          <a:lstStyle/>
          <a:p>
            <a:pPr algn="l">
              <a:lnSpc>
                <a:spcPts val="8193"/>
              </a:lnSpc>
              <a:spcBef>
                <a:spcPct val="0"/>
              </a:spcBef>
            </a:pPr>
            <a:r>
              <a:rPr lang="en-US" sz="5852" spc="380">
                <a:solidFill>
                  <a:srgbClr val="1B9461"/>
                </a:solidFill>
                <a:latin typeface="Poppins Bold"/>
              </a:rPr>
              <a:t>Recognition of Talent</a:t>
            </a:r>
          </a:p>
        </p:txBody>
      </p:sp>
    </p:spTree>
  </p:cSld>
  <p:clrMapOvr>
    <a:masterClrMapping/>
  </p:clrMapOvr>
</p:sld>
</file>

<file path=ppt/slides/slide4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0" t="-9222" r="0" b="-9222"/>
            </a:stretch>
          </a:blipFill>
        </p:spPr>
      </p:sp>
      <p:grpSp>
        <p:nvGrpSpPr>
          <p:cNvPr name="Group 3" id="3"/>
          <p:cNvGrpSpPr/>
          <p:nvPr/>
        </p:nvGrpSpPr>
        <p:grpSpPr>
          <a:xfrm rot="0">
            <a:off x="0" y="0"/>
            <a:ext cx="1028700" cy="1771441"/>
            <a:chOff x="0" y="0"/>
            <a:chExt cx="270933" cy="466552"/>
          </a:xfrm>
        </p:grpSpPr>
        <p:sp>
          <p:nvSpPr>
            <p:cNvPr name="Freeform 4" id="4"/>
            <p:cNvSpPr/>
            <p:nvPr/>
          </p:nvSpPr>
          <p:spPr>
            <a:xfrm flipH="false" flipV="false" rot="0">
              <a:off x="0" y="0"/>
              <a:ext cx="270933" cy="466552"/>
            </a:xfrm>
            <a:custGeom>
              <a:avLst/>
              <a:gdLst/>
              <a:ahLst/>
              <a:cxnLst/>
              <a:rect r="r" b="b" t="t" l="l"/>
              <a:pathLst>
                <a:path h="466552" w="270933">
                  <a:moveTo>
                    <a:pt x="0" y="0"/>
                  </a:moveTo>
                  <a:lnTo>
                    <a:pt x="270933" y="0"/>
                  </a:lnTo>
                  <a:lnTo>
                    <a:pt x="270933" y="466552"/>
                  </a:lnTo>
                  <a:lnTo>
                    <a:pt x="0" y="466552"/>
                  </a:lnTo>
                  <a:close/>
                </a:path>
              </a:pathLst>
            </a:custGeom>
            <a:solidFill>
              <a:srgbClr val="1B9461"/>
            </a:solidFill>
          </p:spPr>
        </p:sp>
        <p:sp>
          <p:nvSpPr>
            <p:cNvPr name="TextBox 5" id="5"/>
            <p:cNvSpPr txBox="true"/>
            <p:nvPr/>
          </p:nvSpPr>
          <p:spPr>
            <a:xfrm>
              <a:off x="0" y="-57150"/>
              <a:ext cx="270933" cy="523702"/>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0" y="8088569"/>
            <a:ext cx="1028700" cy="1169731"/>
            <a:chOff x="0" y="0"/>
            <a:chExt cx="270933" cy="308077"/>
          </a:xfrm>
        </p:grpSpPr>
        <p:sp>
          <p:nvSpPr>
            <p:cNvPr name="Freeform 7" id="7"/>
            <p:cNvSpPr/>
            <p:nvPr/>
          </p:nvSpPr>
          <p:spPr>
            <a:xfrm flipH="false" flipV="false" rot="0">
              <a:off x="0" y="0"/>
              <a:ext cx="270933" cy="308077"/>
            </a:xfrm>
            <a:custGeom>
              <a:avLst/>
              <a:gdLst/>
              <a:ahLst/>
              <a:cxnLst/>
              <a:rect r="r" b="b" t="t" l="l"/>
              <a:pathLst>
                <a:path h="308077" w="270933">
                  <a:moveTo>
                    <a:pt x="0" y="0"/>
                  </a:moveTo>
                  <a:lnTo>
                    <a:pt x="270933" y="0"/>
                  </a:lnTo>
                  <a:lnTo>
                    <a:pt x="270933" y="308077"/>
                  </a:lnTo>
                  <a:lnTo>
                    <a:pt x="0" y="308077"/>
                  </a:lnTo>
                  <a:close/>
                </a:path>
              </a:pathLst>
            </a:custGeom>
            <a:solidFill>
              <a:srgbClr val="222222"/>
            </a:solidFill>
          </p:spPr>
        </p:sp>
        <p:sp>
          <p:nvSpPr>
            <p:cNvPr name="TextBox 8" id="8"/>
            <p:cNvSpPr txBox="true"/>
            <p:nvPr/>
          </p:nvSpPr>
          <p:spPr>
            <a:xfrm>
              <a:off x="0" y="-57150"/>
              <a:ext cx="270933" cy="365227"/>
            </a:xfrm>
            <a:prstGeom prst="rect">
              <a:avLst/>
            </a:prstGeom>
          </p:spPr>
          <p:txBody>
            <a:bodyPr anchor="ctr" rtlCol="false" tIns="50800" lIns="50800" bIns="50800" rIns="50800"/>
            <a:lstStyle/>
            <a:p>
              <a:pPr algn="ctr">
                <a:lnSpc>
                  <a:spcPts val="2659"/>
                </a:lnSpc>
              </a:pPr>
            </a:p>
          </p:txBody>
        </p:sp>
      </p:grpSp>
      <p:sp>
        <p:nvSpPr>
          <p:cNvPr name="Freeform 9" id="9"/>
          <p:cNvSpPr/>
          <p:nvPr/>
        </p:nvSpPr>
        <p:spPr>
          <a:xfrm flipH="false" flipV="false" rot="0">
            <a:off x="16780649" y="8885345"/>
            <a:ext cx="919202" cy="745910"/>
          </a:xfrm>
          <a:custGeom>
            <a:avLst/>
            <a:gdLst/>
            <a:ahLst/>
            <a:cxnLst/>
            <a:rect r="r" b="b" t="t" l="l"/>
            <a:pathLst>
              <a:path h="745910" w="919202">
                <a:moveTo>
                  <a:pt x="0" y="0"/>
                </a:moveTo>
                <a:lnTo>
                  <a:pt x="919202" y="0"/>
                </a:lnTo>
                <a:lnTo>
                  <a:pt x="919202" y="745910"/>
                </a:lnTo>
                <a:lnTo>
                  <a:pt x="0" y="74591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0" id="10"/>
          <p:cNvSpPr txBox="true"/>
          <p:nvPr/>
        </p:nvSpPr>
        <p:spPr>
          <a:xfrm rot="0">
            <a:off x="2729791" y="2947888"/>
            <a:ext cx="12405978" cy="4066907"/>
          </a:xfrm>
          <a:prstGeom prst="rect">
            <a:avLst/>
          </a:prstGeom>
        </p:spPr>
        <p:txBody>
          <a:bodyPr anchor="t" rtlCol="false" tIns="0" lIns="0" bIns="0" rIns="0">
            <a:spAutoFit/>
          </a:bodyPr>
          <a:lstStyle/>
          <a:p>
            <a:pPr algn="l" marL="622673" indent="-311336" lvl="1">
              <a:lnSpc>
                <a:spcPts val="4037"/>
              </a:lnSpc>
              <a:buFont typeface="Arial"/>
              <a:buChar char="•"/>
            </a:pPr>
            <a:r>
              <a:rPr lang="en-US" sz="2884" spc="187">
                <a:solidFill>
                  <a:srgbClr val="222222"/>
                </a:solidFill>
                <a:latin typeface="Poppins"/>
              </a:rPr>
              <a:t>Audience appeal</a:t>
            </a:r>
          </a:p>
          <a:p>
            <a:pPr algn="l" marL="622673" indent="-311336" lvl="1">
              <a:lnSpc>
                <a:spcPts val="4037"/>
              </a:lnSpc>
              <a:buFont typeface="Arial"/>
              <a:buChar char="•"/>
            </a:pPr>
            <a:r>
              <a:rPr lang="en-US" sz="2884" spc="187">
                <a:solidFill>
                  <a:srgbClr val="222222"/>
                </a:solidFill>
                <a:latin typeface="Poppins"/>
              </a:rPr>
              <a:t>Projection</a:t>
            </a:r>
          </a:p>
          <a:p>
            <a:pPr algn="l" marL="622673" indent="-311336" lvl="1">
              <a:lnSpc>
                <a:spcPts val="4037"/>
              </a:lnSpc>
              <a:buFont typeface="Arial"/>
              <a:buChar char="•"/>
            </a:pPr>
            <a:r>
              <a:rPr lang="en-US" sz="2884" spc="187">
                <a:solidFill>
                  <a:srgbClr val="222222"/>
                </a:solidFill>
                <a:latin typeface="Poppins"/>
              </a:rPr>
              <a:t>Appropriate dress or costume</a:t>
            </a:r>
          </a:p>
          <a:p>
            <a:pPr algn="l" marL="622673" indent="-311336" lvl="1">
              <a:lnSpc>
                <a:spcPts val="4037"/>
              </a:lnSpc>
              <a:buFont typeface="Arial"/>
              <a:buChar char="•"/>
            </a:pPr>
            <a:r>
              <a:rPr lang="en-US" sz="2884" spc="187">
                <a:solidFill>
                  <a:srgbClr val="222222"/>
                </a:solidFill>
                <a:latin typeface="Poppins"/>
              </a:rPr>
              <a:t>Poise</a:t>
            </a:r>
          </a:p>
          <a:p>
            <a:pPr algn="l" marL="622673" indent="-311336" lvl="1">
              <a:lnSpc>
                <a:spcPts val="4037"/>
              </a:lnSpc>
              <a:buFont typeface="Arial"/>
              <a:buChar char="•"/>
            </a:pPr>
            <a:r>
              <a:rPr lang="en-US" sz="2884" spc="187">
                <a:solidFill>
                  <a:srgbClr val="222222"/>
                </a:solidFill>
                <a:latin typeface="Poppins"/>
              </a:rPr>
              <a:t>Staging and/or movement on stage</a:t>
            </a:r>
          </a:p>
          <a:p>
            <a:pPr algn="l" marL="622673" indent="-311336" lvl="1">
              <a:lnSpc>
                <a:spcPts val="4037"/>
              </a:lnSpc>
              <a:buFont typeface="Arial"/>
              <a:buChar char="•"/>
            </a:pPr>
            <a:r>
              <a:rPr lang="en-US" sz="2884" spc="187">
                <a:solidFill>
                  <a:srgbClr val="222222"/>
                </a:solidFill>
                <a:latin typeface="Poppins"/>
              </a:rPr>
              <a:t>Skills in areas of presentation (talent)</a:t>
            </a:r>
          </a:p>
          <a:p>
            <a:pPr algn="l">
              <a:lnSpc>
                <a:spcPts val="4037"/>
              </a:lnSpc>
              <a:spcBef>
                <a:spcPct val="0"/>
              </a:spcBef>
            </a:pPr>
          </a:p>
          <a:p>
            <a:pPr algn="l">
              <a:lnSpc>
                <a:spcPts val="4037"/>
              </a:lnSpc>
              <a:spcBef>
                <a:spcPct val="0"/>
              </a:spcBef>
            </a:pPr>
          </a:p>
        </p:txBody>
      </p:sp>
      <p:grpSp>
        <p:nvGrpSpPr>
          <p:cNvPr name="Group 11" id="11"/>
          <p:cNvGrpSpPr/>
          <p:nvPr/>
        </p:nvGrpSpPr>
        <p:grpSpPr>
          <a:xfrm rot="0">
            <a:off x="0" y="9258300"/>
            <a:ext cx="1028700" cy="1028700"/>
            <a:chOff x="0" y="0"/>
            <a:chExt cx="270933" cy="270933"/>
          </a:xfrm>
        </p:grpSpPr>
        <p:sp>
          <p:nvSpPr>
            <p:cNvPr name="Freeform 12" id="12"/>
            <p:cNvSpPr/>
            <p:nvPr/>
          </p:nvSpPr>
          <p:spPr>
            <a:xfrm flipH="false" flipV="false" rot="0">
              <a:off x="0" y="0"/>
              <a:ext cx="270933" cy="270933"/>
            </a:xfrm>
            <a:custGeom>
              <a:avLst/>
              <a:gdLst/>
              <a:ahLst/>
              <a:cxnLst/>
              <a:rect r="r" b="b" t="t" l="l"/>
              <a:pathLst>
                <a:path h="270933" w="270933">
                  <a:moveTo>
                    <a:pt x="0" y="0"/>
                  </a:moveTo>
                  <a:lnTo>
                    <a:pt x="270933" y="0"/>
                  </a:lnTo>
                  <a:lnTo>
                    <a:pt x="270933" y="270933"/>
                  </a:lnTo>
                  <a:lnTo>
                    <a:pt x="0" y="270933"/>
                  </a:lnTo>
                  <a:close/>
                </a:path>
              </a:pathLst>
            </a:custGeom>
            <a:solidFill>
              <a:srgbClr val="1B9461"/>
            </a:solidFill>
            <a:ln cap="sq">
              <a:noFill/>
              <a:prstDash val="solid"/>
              <a:miter/>
            </a:ln>
          </p:spPr>
        </p:sp>
        <p:sp>
          <p:nvSpPr>
            <p:cNvPr name="TextBox 13" id="13"/>
            <p:cNvSpPr txBox="true"/>
            <p:nvPr/>
          </p:nvSpPr>
          <p:spPr>
            <a:xfrm>
              <a:off x="0" y="-57150"/>
              <a:ext cx="270933" cy="328083"/>
            </a:xfrm>
            <a:prstGeom prst="rect">
              <a:avLst/>
            </a:prstGeom>
          </p:spPr>
          <p:txBody>
            <a:bodyPr anchor="ctr" rtlCol="false" tIns="50800" lIns="50800" bIns="50800" rIns="50800"/>
            <a:lstStyle/>
            <a:p>
              <a:pPr algn="ctr">
                <a:lnSpc>
                  <a:spcPts val="2659"/>
                </a:lnSpc>
              </a:pPr>
            </a:p>
          </p:txBody>
        </p:sp>
      </p:grpSp>
      <p:sp>
        <p:nvSpPr>
          <p:cNvPr name="AutoShape 14" id="14"/>
          <p:cNvSpPr/>
          <p:nvPr/>
        </p:nvSpPr>
        <p:spPr>
          <a:xfrm>
            <a:off x="1723107" y="9277350"/>
            <a:ext cx="14479624" cy="0"/>
          </a:xfrm>
          <a:prstGeom prst="line">
            <a:avLst/>
          </a:prstGeom>
          <a:ln cap="flat" w="38100">
            <a:solidFill>
              <a:srgbClr val="1B9461"/>
            </a:solidFill>
            <a:prstDash val="solid"/>
            <a:headEnd type="none" len="sm" w="sm"/>
            <a:tailEnd type="none" len="sm" w="sm"/>
          </a:ln>
        </p:spPr>
      </p:sp>
      <p:sp>
        <p:nvSpPr>
          <p:cNvPr name="AutoShape 15" id="15"/>
          <p:cNvSpPr/>
          <p:nvPr/>
        </p:nvSpPr>
        <p:spPr>
          <a:xfrm flipH="true">
            <a:off x="17240250" y="3024088"/>
            <a:ext cx="0" cy="5293724"/>
          </a:xfrm>
          <a:prstGeom prst="line">
            <a:avLst/>
          </a:prstGeom>
          <a:ln cap="flat" w="38100">
            <a:solidFill>
              <a:srgbClr val="1B9461"/>
            </a:solidFill>
            <a:prstDash val="solid"/>
            <a:headEnd type="none" len="sm" w="sm"/>
            <a:tailEnd type="none" len="sm" w="sm"/>
          </a:ln>
        </p:spPr>
      </p:sp>
      <p:sp>
        <p:nvSpPr>
          <p:cNvPr name="Freeform 16" id="16"/>
          <p:cNvSpPr/>
          <p:nvPr/>
        </p:nvSpPr>
        <p:spPr>
          <a:xfrm flipH="false" flipV="false" rot="5324316">
            <a:off x="14890109" y="-3175249"/>
            <a:ext cx="6662432" cy="5614266"/>
          </a:xfrm>
          <a:custGeom>
            <a:avLst/>
            <a:gdLst/>
            <a:ahLst/>
            <a:cxnLst/>
            <a:rect r="r" b="b" t="t" l="l"/>
            <a:pathLst>
              <a:path h="5614266" w="6662432">
                <a:moveTo>
                  <a:pt x="0" y="0"/>
                </a:moveTo>
                <a:lnTo>
                  <a:pt x="6662432" y="0"/>
                </a:lnTo>
                <a:lnTo>
                  <a:pt x="6662432" y="5614266"/>
                </a:lnTo>
                <a:lnTo>
                  <a:pt x="0" y="561426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7" id="17"/>
          <p:cNvGrpSpPr/>
          <p:nvPr/>
        </p:nvGrpSpPr>
        <p:grpSpPr>
          <a:xfrm rot="0">
            <a:off x="16481007" y="1073135"/>
            <a:ext cx="1514312" cy="1301362"/>
            <a:chOff x="0" y="0"/>
            <a:chExt cx="812800" cy="698500"/>
          </a:xfrm>
        </p:grpSpPr>
        <p:sp>
          <p:nvSpPr>
            <p:cNvPr name="Freeform 18" id="18"/>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1B9461"/>
            </a:solidFill>
          </p:spPr>
        </p:sp>
        <p:sp>
          <p:nvSpPr>
            <p:cNvPr name="TextBox 19" id="19"/>
            <p:cNvSpPr txBox="true"/>
            <p:nvPr/>
          </p:nvSpPr>
          <p:spPr>
            <a:xfrm>
              <a:off x="114300" y="-57150"/>
              <a:ext cx="584200" cy="755650"/>
            </a:xfrm>
            <a:prstGeom prst="rect">
              <a:avLst/>
            </a:prstGeom>
          </p:spPr>
          <p:txBody>
            <a:bodyPr anchor="ctr" rtlCol="false" tIns="50800" lIns="50800" bIns="50800" rIns="50800"/>
            <a:lstStyle/>
            <a:p>
              <a:pPr algn="ctr">
                <a:lnSpc>
                  <a:spcPts val="2659"/>
                </a:lnSpc>
              </a:pPr>
            </a:p>
          </p:txBody>
        </p:sp>
      </p:grpSp>
      <p:sp>
        <p:nvSpPr>
          <p:cNvPr name="AutoShape 20" id="20"/>
          <p:cNvSpPr/>
          <p:nvPr/>
        </p:nvSpPr>
        <p:spPr>
          <a:xfrm>
            <a:off x="1723107" y="2460438"/>
            <a:ext cx="903745" cy="0"/>
          </a:xfrm>
          <a:prstGeom prst="line">
            <a:avLst/>
          </a:prstGeom>
          <a:ln cap="flat" w="238125">
            <a:solidFill>
              <a:srgbClr val="1B9461"/>
            </a:solidFill>
            <a:prstDash val="solid"/>
            <a:headEnd type="none" len="sm" w="sm"/>
            <a:tailEnd type="none" len="sm" w="sm"/>
          </a:ln>
        </p:spPr>
      </p:sp>
      <p:sp>
        <p:nvSpPr>
          <p:cNvPr name="TextBox 21" id="21"/>
          <p:cNvSpPr txBox="true"/>
          <p:nvPr/>
        </p:nvSpPr>
        <p:spPr>
          <a:xfrm rot="0">
            <a:off x="1723107" y="900442"/>
            <a:ext cx="12725839" cy="1051500"/>
          </a:xfrm>
          <a:prstGeom prst="rect">
            <a:avLst/>
          </a:prstGeom>
        </p:spPr>
        <p:txBody>
          <a:bodyPr anchor="t" rtlCol="false" tIns="0" lIns="0" bIns="0" rIns="0">
            <a:spAutoFit/>
          </a:bodyPr>
          <a:lstStyle/>
          <a:p>
            <a:pPr algn="l">
              <a:lnSpc>
                <a:spcPts val="8193"/>
              </a:lnSpc>
              <a:spcBef>
                <a:spcPct val="0"/>
              </a:spcBef>
            </a:pPr>
            <a:r>
              <a:rPr lang="en-US" sz="5852" spc="380">
                <a:solidFill>
                  <a:srgbClr val="1B9461"/>
                </a:solidFill>
                <a:latin typeface="Poppins Bold"/>
              </a:rPr>
              <a:t>Judging Criteria - Entertains</a:t>
            </a:r>
          </a:p>
        </p:txBody>
      </p:sp>
    </p:spTree>
  </p:cSld>
  <p:clrMapOvr>
    <a:masterClrMapping/>
  </p:clrMapOvr>
</p:sld>
</file>

<file path=ppt/slides/slide4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sp>
        <p:nvSpPr>
          <p:cNvPr name="Freeform 3" id="3"/>
          <p:cNvSpPr/>
          <p:nvPr/>
        </p:nvSpPr>
        <p:spPr>
          <a:xfrm flipH="false" flipV="false" rot="5324316">
            <a:off x="14890109" y="-3175249"/>
            <a:ext cx="6662432" cy="5614266"/>
          </a:xfrm>
          <a:custGeom>
            <a:avLst/>
            <a:gdLst/>
            <a:ahLst/>
            <a:cxnLst/>
            <a:rect r="r" b="b" t="t" l="l"/>
            <a:pathLst>
              <a:path h="5614266" w="6662432">
                <a:moveTo>
                  <a:pt x="0" y="0"/>
                </a:moveTo>
                <a:lnTo>
                  <a:pt x="6662432" y="0"/>
                </a:lnTo>
                <a:lnTo>
                  <a:pt x="6662432" y="5614266"/>
                </a:lnTo>
                <a:lnTo>
                  <a:pt x="0" y="561426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4" id="4"/>
          <p:cNvGrpSpPr/>
          <p:nvPr/>
        </p:nvGrpSpPr>
        <p:grpSpPr>
          <a:xfrm rot="0">
            <a:off x="16481007" y="1073135"/>
            <a:ext cx="1514312" cy="1301362"/>
            <a:chOff x="0" y="0"/>
            <a:chExt cx="812800" cy="698500"/>
          </a:xfrm>
        </p:grpSpPr>
        <p:sp>
          <p:nvSpPr>
            <p:cNvPr name="Freeform 5" id="5"/>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FFFFFF"/>
            </a:solidFill>
          </p:spPr>
        </p:sp>
        <p:sp>
          <p:nvSpPr>
            <p:cNvPr name="TextBox 6" id="6"/>
            <p:cNvSpPr txBox="true"/>
            <p:nvPr/>
          </p:nvSpPr>
          <p:spPr>
            <a:xfrm>
              <a:off x="114300" y="-57150"/>
              <a:ext cx="584200" cy="755650"/>
            </a:xfrm>
            <a:prstGeom prst="rect">
              <a:avLst/>
            </a:prstGeom>
          </p:spPr>
          <p:txBody>
            <a:bodyPr anchor="ctr" rtlCol="false" tIns="50800" lIns="50800" bIns="50800" rIns="50800"/>
            <a:lstStyle/>
            <a:p>
              <a:pPr algn="ctr">
                <a:lnSpc>
                  <a:spcPts val="2659"/>
                </a:lnSpc>
              </a:pPr>
            </a:p>
          </p:txBody>
        </p:sp>
      </p:grpSp>
      <p:sp>
        <p:nvSpPr>
          <p:cNvPr name="Freeform 7" id="7"/>
          <p:cNvSpPr/>
          <p:nvPr/>
        </p:nvSpPr>
        <p:spPr>
          <a:xfrm flipH="false" flipV="false" rot="-5475683">
            <a:off x="-3331216" y="7818697"/>
            <a:ext cx="6662432" cy="5614266"/>
          </a:xfrm>
          <a:custGeom>
            <a:avLst/>
            <a:gdLst/>
            <a:ahLst/>
            <a:cxnLst/>
            <a:rect r="r" b="b" t="t" l="l"/>
            <a:pathLst>
              <a:path h="5614266" w="6662432">
                <a:moveTo>
                  <a:pt x="0" y="0"/>
                </a:moveTo>
                <a:lnTo>
                  <a:pt x="6662432" y="0"/>
                </a:lnTo>
                <a:lnTo>
                  <a:pt x="6662432" y="5614266"/>
                </a:lnTo>
                <a:lnTo>
                  <a:pt x="0" y="561426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8" id="8"/>
          <p:cNvGrpSpPr/>
          <p:nvPr/>
        </p:nvGrpSpPr>
        <p:grpSpPr>
          <a:xfrm rot="-10800000">
            <a:off x="226005" y="7883216"/>
            <a:ext cx="1514312" cy="1301362"/>
            <a:chOff x="0" y="0"/>
            <a:chExt cx="812800" cy="698500"/>
          </a:xfrm>
        </p:grpSpPr>
        <p:sp>
          <p:nvSpPr>
            <p:cNvPr name="Freeform 9" id="9"/>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FFFFFF"/>
            </a:solidFill>
          </p:spPr>
        </p:sp>
        <p:sp>
          <p:nvSpPr>
            <p:cNvPr name="TextBox 10" id="10"/>
            <p:cNvSpPr txBox="true"/>
            <p:nvPr/>
          </p:nvSpPr>
          <p:spPr>
            <a:xfrm>
              <a:off x="114300" y="-57150"/>
              <a:ext cx="584200" cy="755650"/>
            </a:xfrm>
            <a:prstGeom prst="rect">
              <a:avLst/>
            </a:prstGeom>
          </p:spPr>
          <p:txBody>
            <a:bodyPr anchor="ctr" rtlCol="false" tIns="50800" lIns="50800" bIns="50800" rIns="50800"/>
            <a:lstStyle/>
            <a:p>
              <a:pPr algn="ctr">
                <a:lnSpc>
                  <a:spcPts val="2659"/>
                </a:lnSpc>
              </a:pPr>
            </a:p>
          </p:txBody>
        </p:sp>
      </p:grpSp>
      <p:sp>
        <p:nvSpPr>
          <p:cNvPr name="TextBox 11" id="11"/>
          <p:cNvSpPr txBox="true"/>
          <p:nvPr/>
        </p:nvSpPr>
        <p:spPr>
          <a:xfrm rot="0">
            <a:off x="4160480" y="2758099"/>
            <a:ext cx="9967041" cy="5655340"/>
          </a:xfrm>
          <a:prstGeom prst="rect">
            <a:avLst/>
          </a:prstGeom>
        </p:spPr>
        <p:txBody>
          <a:bodyPr anchor="t" rtlCol="false" tIns="0" lIns="0" bIns="0" rIns="0">
            <a:spAutoFit/>
          </a:bodyPr>
          <a:lstStyle/>
          <a:p>
            <a:pPr algn="ctr">
              <a:lnSpc>
                <a:spcPts val="14836"/>
              </a:lnSpc>
            </a:pPr>
            <a:r>
              <a:rPr lang="en-US" sz="10597" spc="688">
                <a:solidFill>
                  <a:srgbClr val="FFFFFF"/>
                </a:solidFill>
                <a:latin typeface="Poppins Medium"/>
              </a:rPr>
              <a:t>District Activity Day</a:t>
            </a:r>
          </a:p>
          <a:p>
            <a:pPr algn="ctr">
              <a:lnSpc>
                <a:spcPts val="14839"/>
              </a:lnSpc>
              <a:spcBef>
                <a:spcPct val="0"/>
              </a:spcBef>
            </a:pPr>
            <a:r>
              <a:rPr lang="en-US" sz="10599" spc="688">
                <a:solidFill>
                  <a:srgbClr val="FFFFFF"/>
                </a:solidFill>
                <a:latin typeface="Poppins Medium"/>
              </a:rPr>
              <a:t>(DAD)</a:t>
            </a:r>
          </a:p>
        </p:txBody>
      </p:sp>
    </p:spTree>
  </p:cSld>
  <p:clrMapOvr>
    <a:masterClrMapping/>
  </p:clrMapOvr>
</p:sld>
</file>

<file path=ppt/slides/slide44.xml><?xml version="1.0" encoding="utf-8"?>
<p:sld xmlns:p="http://schemas.openxmlformats.org/presentationml/2006/main" xmlns:a="http://schemas.openxmlformats.org/drawingml/2006/main" xmlns:r="http://schemas.openxmlformats.org/officeDocument/2006/relationships">
  <p:cSld>
    <p:bg>
      <p:bgPr>
        <a:solidFill>
          <a:srgbClr val="222222"/>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560893"/>
            <a:chOff x="0" y="0"/>
            <a:chExt cx="4816593" cy="674474"/>
          </a:xfrm>
        </p:grpSpPr>
        <p:sp>
          <p:nvSpPr>
            <p:cNvPr name="Freeform 3" id="3"/>
            <p:cNvSpPr/>
            <p:nvPr/>
          </p:nvSpPr>
          <p:spPr>
            <a:xfrm flipH="false" flipV="false" rot="0">
              <a:off x="0" y="0"/>
              <a:ext cx="4816592" cy="674474"/>
            </a:xfrm>
            <a:custGeom>
              <a:avLst/>
              <a:gdLst/>
              <a:ahLst/>
              <a:cxnLst/>
              <a:rect r="r" b="b" t="t" l="l"/>
              <a:pathLst>
                <a:path h="674474" w="4816592">
                  <a:moveTo>
                    <a:pt x="0" y="0"/>
                  </a:moveTo>
                  <a:lnTo>
                    <a:pt x="4816592" y="0"/>
                  </a:lnTo>
                  <a:lnTo>
                    <a:pt x="4816592" y="674474"/>
                  </a:lnTo>
                  <a:lnTo>
                    <a:pt x="0" y="674474"/>
                  </a:lnTo>
                  <a:close/>
                </a:path>
              </a:pathLst>
            </a:custGeom>
            <a:solidFill>
              <a:srgbClr val="1B9461"/>
            </a:solidFill>
          </p:spPr>
        </p:sp>
        <p:sp>
          <p:nvSpPr>
            <p:cNvPr name="TextBox 4" id="4"/>
            <p:cNvSpPr txBox="true"/>
            <p:nvPr/>
          </p:nvSpPr>
          <p:spPr>
            <a:xfrm>
              <a:off x="0" y="-57150"/>
              <a:ext cx="4816593" cy="731624"/>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9549159" y="0"/>
            <a:ext cx="7710141" cy="9258300"/>
            <a:chOff x="0" y="0"/>
            <a:chExt cx="2030654" cy="2438400"/>
          </a:xfrm>
        </p:grpSpPr>
        <p:sp>
          <p:nvSpPr>
            <p:cNvPr name="Freeform 6" id="6"/>
            <p:cNvSpPr/>
            <p:nvPr/>
          </p:nvSpPr>
          <p:spPr>
            <a:xfrm flipH="false" flipV="false" rot="0">
              <a:off x="0" y="0"/>
              <a:ext cx="2030654" cy="2438400"/>
            </a:xfrm>
            <a:custGeom>
              <a:avLst/>
              <a:gdLst/>
              <a:ahLst/>
              <a:cxnLst/>
              <a:rect r="r" b="b" t="t" l="l"/>
              <a:pathLst>
                <a:path h="2438400" w="2030654">
                  <a:moveTo>
                    <a:pt x="0" y="0"/>
                  </a:moveTo>
                  <a:lnTo>
                    <a:pt x="2030654" y="0"/>
                  </a:lnTo>
                  <a:lnTo>
                    <a:pt x="2030654" y="2438400"/>
                  </a:lnTo>
                  <a:lnTo>
                    <a:pt x="0" y="2438400"/>
                  </a:lnTo>
                  <a:close/>
                </a:path>
              </a:pathLst>
            </a:custGeom>
            <a:solidFill>
              <a:srgbClr val="FFFFFF"/>
            </a:solidFill>
            <a:ln cap="sq">
              <a:noFill/>
              <a:prstDash val="solid"/>
              <a:miter/>
            </a:ln>
          </p:spPr>
        </p:sp>
        <p:sp>
          <p:nvSpPr>
            <p:cNvPr name="TextBox 7" id="7"/>
            <p:cNvSpPr txBox="true"/>
            <p:nvPr/>
          </p:nvSpPr>
          <p:spPr>
            <a:xfrm>
              <a:off x="0" y="-57150"/>
              <a:ext cx="2030654" cy="2495550"/>
            </a:xfrm>
            <a:prstGeom prst="rect">
              <a:avLst/>
            </a:prstGeom>
          </p:spPr>
          <p:txBody>
            <a:bodyPr anchor="ctr" rtlCol="false" tIns="50800" lIns="50800" bIns="50800" rIns="50800"/>
            <a:lstStyle/>
            <a:p>
              <a:pPr algn="ctr">
                <a:lnSpc>
                  <a:spcPts val="2659"/>
                </a:lnSpc>
              </a:pPr>
            </a:p>
          </p:txBody>
        </p:sp>
      </p:grpSp>
      <p:sp>
        <p:nvSpPr>
          <p:cNvPr name="Freeform 8" id="8"/>
          <p:cNvSpPr/>
          <p:nvPr/>
        </p:nvSpPr>
        <p:spPr>
          <a:xfrm flipH="false" flipV="false" rot="0">
            <a:off x="9549159" y="1764534"/>
            <a:ext cx="7710141" cy="5146519"/>
          </a:xfrm>
          <a:custGeom>
            <a:avLst/>
            <a:gdLst/>
            <a:ahLst/>
            <a:cxnLst/>
            <a:rect r="r" b="b" t="t" l="l"/>
            <a:pathLst>
              <a:path h="5146519" w="7710141">
                <a:moveTo>
                  <a:pt x="0" y="0"/>
                </a:moveTo>
                <a:lnTo>
                  <a:pt x="7710141" y="0"/>
                </a:lnTo>
                <a:lnTo>
                  <a:pt x="7710141" y="5146519"/>
                </a:lnTo>
                <a:lnTo>
                  <a:pt x="0" y="5146519"/>
                </a:lnTo>
                <a:lnTo>
                  <a:pt x="0" y="0"/>
                </a:lnTo>
                <a:close/>
              </a:path>
            </a:pathLst>
          </a:custGeom>
          <a:blipFill>
            <a:blip r:embed="rId2"/>
            <a:stretch>
              <a:fillRect l="0" t="0" r="0" b="0"/>
            </a:stretch>
          </a:blipFill>
        </p:spPr>
      </p:sp>
      <p:sp>
        <p:nvSpPr>
          <p:cNvPr name="TextBox 9" id="9"/>
          <p:cNvSpPr txBox="true"/>
          <p:nvPr/>
        </p:nvSpPr>
        <p:spPr>
          <a:xfrm rot="0">
            <a:off x="1028700" y="3356068"/>
            <a:ext cx="6847884" cy="6835139"/>
          </a:xfrm>
          <a:prstGeom prst="rect">
            <a:avLst/>
          </a:prstGeom>
        </p:spPr>
        <p:txBody>
          <a:bodyPr anchor="t" rtlCol="false" tIns="0" lIns="0" bIns="0" rIns="0">
            <a:spAutoFit/>
          </a:bodyPr>
          <a:lstStyle/>
          <a:p>
            <a:pPr algn="l" marL="496577" indent="-248289" lvl="1">
              <a:lnSpc>
                <a:spcPts val="3220"/>
              </a:lnSpc>
              <a:buFont typeface="Arial"/>
              <a:buChar char="•"/>
            </a:pPr>
            <a:r>
              <a:rPr lang="en-US" sz="2300" spc="149">
                <a:solidFill>
                  <a:srgbClr val="FFFFFF"/>
                </a:solidFill>
                <a:latin typeface="Poppins"/>
              </a:rPr>
              <a:t>June 14 - SE - Wayne, Johnston, Wilson - University of Mount Olive</a:t>
            </a:r>
          </a:p>
          <a:p>
            <a:pPr algn="l">
              <a:lnSpc>
                <a:spcPts val="3220"/>
              </a:lnSpc>
            </a:pPr>
          </a:p>
          <a:p>
            <a:pPr algn="l" marL="496577" indent="-248289" lvl="1">
              <a:lnSpc>
                <a:spcPts val="3220"/>
              </a:lnSpc>
              <a:buFont typeface="Arial"/>
              <a:buChar char="•"/>
            </a:pPr>
            <a:r>
              <a:rPr lang="en-US" sz="2300" spc="149">
                <a:solidFill>
                  <a:srgbClr val="FFFFFF"/>
                </a:solidFill>
                <a:latin typeface="Poppins"/>
              </a:rPr>
              <a:t>June 14 - West - Swain, Transylvania, Watauga - WCU</a:t>
            </a:r>
          </a:p>
          <a:p>
            <a:pPr algn="l">
              <a:lnSpc>
                <a:spcPts val="3220"/>
              </a:lnSpc>
            </a:pPr>
          </a:p>
          <a:p>
            <a:pPr algn="l" marL="496577" indent="-248289" lvl="1">
              <a:lnSpc>
                <a:spcPts val="3220"/>
              </a:lnSpc>
              <a:buFont typeface="Arial"/>
              <a:buChar char="•"/>
            </a:pPr>
            <a:r>
              <a:rPr lang="en-US" sz="2300" spc="149">
                <a:solidFill>
                  <a:srgbClr val="FFFFFF"/>
                </a:solidFill>
                <a:latin typeface="Poppins"/>
              </a:rPr>
              <a:t>June 15 - NC - Alamance, ​​Chatham and Durham - NC A&amp;T</a:t>
            </a:r>
          </a:p>
          <a:p>
            <a:pPr algn="l">
              <a:lnSpc>
                <a:spcPts val="3220"/>
              </a:lnSpc>
            </a:pPr>
          </a:p>
          <a:p>
            <a:pPr algn="l" marL="496577" indent="-248289" lvl="1">
              <a:lnSpc>
                <a:spcPts val="3220"/>
              </a:lnSpc>
              <a:buFont typeface="Arial"/>
              <a:buChar char="•"/>
            </a:pPr>
            <a:r>
              <a:rPr lang="en-US" sz="2300" spc="149">
                <a:solidFill>
                  <a:srgbClr val="FFFFFF"/>
                </a:solidFill>
                <a:latin typeface="Poppins"/>
              </a:rPr>
              <a:t>June - 18 - SC - Scotland - Scotland High School</a:t>
            </a:r>
          </a:p>
          <a:p>
            <a:pPr algn="l">
              <a:lnSpc>
                <a:spcPts val="3220"/>
              </a:lnSpc>
            </a:pPr>
          </a:p>
          <a:p>
            <a:pPr algn="l" marL="496577" indent="-248289" lvl="1">
              <a:lnSpc>
                <a:spcPts val="3220"/>
              </a:lnSpc>
              <a:buFont typeface="Arial"/>
              <a:buChar char="•"/>
            </a:pPr>
            <a:r>
              <a:rPr lang="en-US" sz="2300" spc="149">
                <a:solidFill>
                  <a:srgbClr val="FFFFFF"/>
                </a:solidFill>
                <a:latin typeface="Poppins"/>
              </a:rPr>
              <a:t>June 21 - NE - Bertie &amp; Edgecombe - Edgecombe Community College</a:t>
            </a:r>
          </a:p>
          <a:p>
            <a:pPr algn="l">
              <a:lnSpc>
                <a:spcPts val="3220"/>
              </a:lnSpc>
            </a:pPr>
          </a:p>
          <a:p>
            <a:pPr algn="l" marL="496577" indent="-248289" lvl="1">
              <a:lnSpc>
                <a:spcPts val="3220"/>
              </a:lnSpc>
              <a:buFont typeface="Arial"/>
              <a:buChar char="•"/>
            </a:pPr>
            <a:r>
              <a:rPr lang="en-US" sz="2300" spc="149">
                <a:solidFill>
                  <a:srgbClr val="FFFFFF"/>
                </a:solidFill>
                <a:latin typeface="Poppins"/>
              </a:rPr>
              <a:t>Registration Deadline is May 24, 2024</a:t>
            </a:r>
          </a:p>
          <a:p>
            <a:pPr algn="just">
              <a:lnSpc>
                <a:spcPts val="3500"/>
              </a:lnSpc>
            </a:pPr>
          </a:p>
        </p:txBody>
      </p:sp>
      <p:sp>
        <p:nvSpPr>
          <p:cNvPr name="TextBox 10" id="10"/>
          <p:cNvSpPr txBox="true"/>
          <p:nvPr/>
        </p:nvSpPr>
        <p:spPr>
          <a:xfrm rot="0">
            <a:off x="1310392" y="866775"/>
            <a:ext cx="5701155" cy="1051500"/>
          </a:xfrm>
          <a:prstGeom prst="rect">
            <a:avLst/>
          </a:prstGeom>
        </p:spPr>
        <p:txBody>
          <a:bodyPr anchor="t" rtlCol="false" tIns="0" lIns="0" bIns="0" rIns="0">
            <a:spAutoFit/>
          </a:bodyPr>
          <a:lstStyle/>
          <a:p>
            <a:pPr algn="l">
              <a:lnSpc>
                <a:spcPts val="8193"/>
              </a:lnSpc>
              <a:spcBef>
                <a:spcPct val="0"/>
              </a:spcBef>
            </a:pPr>
            <a:r>
              <a:rPr lang="en-US" sz="5852" spc="380">
                <a:solidFill>
                  <a:srgbClr val="FFFFFF"/>
                </a:solidFill>
                <a:latin typeface="Poppins Bold"/>
              </a:rPr>
              <a:t>DAD Dates</a:t>
            </a:r>
          </a:p>
        </p:txBody>
      </p:sp>
    </p:spTree>
  </p:cSld>
  <p:clrMapOvr>
    <a:masterClrMapping/>
  </p:clrMapOvr>
</p:sld>
</file>

<file path=ppt/slides/slide45.xml><?xml version="1.0" encoding="utf-8"?>
<p:sld xmlns:p="http://schemas.openxmlformats.org/presentationml/2006/main" xmlns:a="http://schemas.openxmlformats.org/drawingml/2006/main" xmlns:r="http://schemas.openxmlformats.org/officeDocument/2006/relationships">
  <p:cSld>
    <p:bg>
      <p:bgPr>
        <a:solidFill>
          <a:srgbClr val="222222"/>
        </a:solidFill>
      </p:bgPr>
    </p:bg>
    <p:spTree>
      <p:nvGrpSpPr>
        <p:cNvPr id="1" name=""/>
        <p:cNvGrpSpPr/>
        <p:nvPr/>
      </p:nvGrpSpPr>
      <p:grpSpPr>
        <a:xfrm>
          <a:off x="0" y="0"/>
          <a:ext cx="0" cy="0"/>
          <a:chOff x="0" y="0"/>
          <a:chExt cx="0" cy="0"/>
        </a:xfrm>
      </p:grpSpPr>
      <p:grpSp>
        <p:nvGrpSpPr>
          <p:cNvPr name="Group 2" id="2"/>
          <p:cNvGrpSpPr/>
          <p:nvPr/>
        </p:nvGrpSpPr>
        <p:grpSpPr>
          <a:xfrm rot="0">
            <a:off x="0" y="0"/>
            <a:ext cx="1028700" cy="1771441"/>
            <a:chOff x="0" y="0"/>
            <a:chExt cx="270933" cy="466552"/>
          </a:xfrm>
        </p:grpSpPr>
        <p:sp>
          <p:nvSpPr>
            <p:cNvPr name="Freeform 3" id="3"/>
            <p:cNvSpPr/>
            <p:nvPr/>
          </p:nvSpPr>
          <p:spPr>
            <a:xfrm flipH="false" flipV="false" rot="0">
              <a:off x="0" y="0"/>
              <a:ext cx="270933" cy="466552"/>
            </a:xfrm>
            <a:custGeom>
              <a:avLst/>
              <a:gdLst/>
              <a:ahLst/>
              <a:cxnLst/>
              <a:rect r="r" b="b" t="t" l="l"/>
              <a:pathLst>
                <a:path h="466552" w="270933">
                  <a:moveTo>
                    <a:pt x="0" y="0"/>
                  </a:moveTo>
                  <a:lnTo>
                    <a:pt x="270933" y="0"/>
                  </a:lnTo>
                  <a:lnTo>
                    <a:pt x="270933" y="466552"/>
                  </a:lnTo>
                  <a:lnTo>
                    <a:pt x="0" y="466552"/>
                  </a:lnTo>
                  <a:close/>
                </a:path>
              </a:pathLst>
            </a:custGeom>
            <a:solidFill>
              <a:srgbClr val="1B9461"/>
            </a:solidFill>
          </p:spPr>
        </p:sp>
        <p:sp>
          <p:nvSpPr>
            <p:cNvPr name="TextBox 4" id="4"/>
            <p:cNvSpPr txBox="true"/>
            <p:nvPr/>
          </p:nvSpPr>
          <p:spPr>
            <a:xfrm>
              <a:off x="0" y="-57150"/>
              <a:ext cx="270933" cy="523702"/>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0" y="8088569"/>
            <a:ext cx="1028700" cy="1169731"/>
            <a:chOff x="0" y="0"/>
            <a:chExt cx="270933" cy="308077"/>
          </a:xfrm>
        </p:grpSpPr>
        <p:sp>
          <p:nvSpPr>
            <p:cNvPr name="Freeform 6" id="6"/>
            <p:cNvSpPr/>
            <p:nvPr/>
          </p:nvSpPr>
          <p:spPr>
            <a:xfrm flipH="false" flipV="false" rot="0">
              <a:off x="0" y="0"/>
              <a:ext cx="270933" cy="308077"/>
            </a:xfrm>
            <a:custGeom>
              <a:avLst/>
              <a:gdLst/>
              <a:ahLst/>
              <a:cxnLst/>
              <a:rect r="r" b="b" t="t" l="l"/>
              <a:pathLst>
                <a:path h="308077" w="270933">
                  <a:moveTo>
                    <a:pt x="0" y="0"/>
                  </a:moveTo>
                  <a:lnTo>
                    <a:pt x="270933" y="0"/>
                  </a:lnTo>
                  <a:lnTo>
                    <a:pt x="270933" y="308077"/>
                  </a:lnTo>
                  <a:lnTo>
                    <a:pt x="0" y="308077"/>
                  </a:lnTo>
                  <a:close/>
                </a:path>
              </a:pathLst>
            </a:custGeom>
            <a:solidFill>
              <a:srgbClr val="F3F4F5">
                <a:alpha val="17647"/>
              </a:srgbClr>
            </a:solidFill>
            <a:ln cap="sq">
              <a:noFill/>
              <a:prstDash val="solid"/>
              <a:miter/>
            </a:ln>
          </p:spPr>
        </p:sp>
        <p:sp>
          <p:nvSpPr>
            <p:cNvPr name="TextBox 7" id="7"/>
            <p:cNvSpPr txBox="true"/>
            <p:nvPr/>
          </p:nvSpPr>
          <p:spPr>
            <a:xfrm>
              <a:off x="0" y="-57150"/>
              <a:ext cx="270933" cy="365227"/>
            </a:xfrm>
            <a:prstGeom prst="rect">
              <a:avLst/>
            </a:prstGeom>
          </p:spPr>
          <p:txBody>
            <a:bodyPr anchor="ctr" rtlCol="false" tIns="50800" lIns="50800" bIns="50800" rIns="50800"/>
            <a:lstStyle/>
            <a:p>
              <a:pPr algn="ctr" marL="0" indent="0" lvl="0">
                <a:lnSpc>
                  <a:spcPts val="2659"/>
                </a:lnSpc>
                <a:spcBef>
                  <a:spcPct val="0"/>
                </a:spcBef>
              </a:pPr>
            </a:p>
          </p:txBody>
        </p:sp>
      </p:grpSp>
      <p:sp>
        <p:nvSpPr>
          <p:cNvPr name="Freeform 8" id="8"/>
          <p:cNvSpPr/>
          <p:nvPr/>
        </p:nvSpPr>
        <p:spPr>
          <a:xfrm flipH="false" flipV="false" rot="0">
            <a:off x="16780649" y="8885345"/>
            <a:ext cx="919202" cy="745910"/>
          </a:xfrm>
          <a:custGeom>
            <a:avLst/>
            <a:gdLst/>
            <a:ahLst/>
            <a:cxnLst/>
            <a:rect r="r" b="b" t="t" l="l"/>
            <a:pathLst>
              <a:path h="745910" w="919202">
                <a:moveTo>
                  <a:pt x="0" y="0"/>
                </a:moveTo>
                <a:lnTo>
                  <a:pt x="919202" y="0"/>
                </a:lnTo>
                <a:lnTo>
                  <a:pt x="919202" y="745910"/>
                </a:lnTo>
                <a:lnTo>
                  <a:pt x="0" y="74591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9" id="9"/>
          <p:cNvSpPr txBox="true"/>
          <p:nvPr/>
        </p:nvSpPr>
        <p:spPr>
          <a:xfrm rot="0">
            <a:off x="1723107" y="3062188"/>
            <a:ext cx="11950297" cy="5590893"/>
          </a:xfrm>
          <a:prstGeom prst="rect">
            <a:avLst/>
          </a:prstGeom>
        </p:spPr>
        <p:txBody>
          <a:bodyPr anchor="t" rtlCol="false" tIns="0" lIns="0" bIns="0" rIns="0">
            <a:spAutoFit/>
          </a:bodyPr>
          <a:lstStyle/>
          <a:p>
            <a:pPr algn="l" marL="622673" indent="-311336" lvl="1">
              <a:lnSpc>
                <a:spcPts val="4037"/>
              </a:lnSpc>
              <a:buFont typeface="Arial"/>
              <a:buChar char="•"/>
            </a:pPr>
            <a:r>
              <a:rPr lang="en-US" sz="2884" spc="187">
                <a:solidFill>
                  <a:srgbClr val="FFFFFF"/>
                </a:solidFill>
                <a:latin typeface="Poppins"/>
              </a:rPr>
              <a:t>Host County/State 4-H Specialist will share the specific details with their District 4-H Agent group.</a:t>
            </a:r>
          </a:p>
          <a:p>
            <a:pPr algn="l">
              <a:lnSpc>
                <a:spcPts val="4037"/>
              </a:lnSpc>
            </a:pPr>
          </a:p>
          <a:p>
            <a:pPr algn="l" marL="622673" indent="-311336" lvl="1">
              <a:lnSpc>
                <a:spcPts val="4037"/>
              </a:lnSpc>
              <a:buFont typeface="Arial"/>
              <a:buChar char="•"/>
            </a:pPr>
            <a:r>
              <a:rPr lang="en-US" sz="2884" spc="187">
                <a:solidFill>
                  <a:srgbClr val="FFFFFF"/>
                </a:solidFill>
                <a:latin typeface="Poppins"/>
              </a:rPr>
              <a:t>DAD - Host County wi</a:t>
            </a:r>
            <a:r>
              <a:rPr lang="en-US" sz="2884" spc="187">
                <a:solidFill>
                  <a:srgbClr val="FFFFFF"/>
                </a:solidFill>
                <a:latin typeface="Poppins"/>
              </a:rPr>
              <a:t>ll contact each 4-H Agent in their district with lunch plans, directions and other specific information.</a:t>
            </a:r>
          </a:p>
          <a:p>
            <a:pPr algn="l">
              <a:lnSpc>
                <a:spcPts val="4037"/>
              </a:lnSpc>
            </a:pPr>
          </a:p>
          <a:p>
            <a:pPr algn="l" marL="622673" indent="-311336" lvl="1">
              <a:lnSpc>
                <a:spcPts val="4037"/>
              </a:lnSpc>
              <a:spcBef>
                <a:spcPct val="0"/>
              </a:spcBef>
              <a:buFont typeface="Arial"/>
              <a:buChar char="•"/>
            </a:pPr>
            <a:r>
              <a:rPr lang="en-US" sz="2884" spc="187">
                <a:solidFill>
                  <a:srgbClr val="FFFFFF"/>
                </a:solidFill>
                <a:latin typeface="Poppins"/>
              </a:rPr>
              <a:t>Room assignments will be made no earlier than a week out due to constant changes.</a:t>
            </a:r>
          </a:p>
          <a:p>
            <a:pPr algn="l">
              <a:lnSpc>
                <a:spcPts val="4037"/>
              </a:lnSpc>
              <a:spcBef>
                <a:spcPct val="0"/>
              </a:spcBef>
            </a:pPr>
          </a:p>
          <a:p>
            <a:pPr algn="l">
              <a:lnSpc>
                <a:spcPts val="4037"/>
              </a:lnSpc>
              <a:spcBef>
                <a:spcPct val="0"/>
              </a:spcBef>
            </a:pPr>
          </a:p>
        </p:txBody>
      </p:sp>
      <p:grpSp>
        <p:nvGrpSpPr>
          <p:cNvPr name="Group 10" id="10"/>
          <p:cNvGrpSpPr/>
          <p:nvPr/>
        </p:nvGrpSpPr>
        <p:grpSpPr>
          <a:xfrm rot="0">
            <a:off x="0" y="9258300"/>
            <a:ext cx="1028700" cy="1028700"/>
            <a:chOff x="0" y="0"/>
            <a:chExt cx="270933" cy="270933"/>
          </a:xfrm>
        </p:grpSpPr>
        <p:sp>
          <p:nvSpPr>
            <p:cNvPr name="Freeform 11" id="11"/>
            <p:cNvSpPr/>
            <p:nvPr/>
          </p:nvSpPr>
          <p:spPr>
            <a:xfrm flipH="false" flipV="false" rot="0">
              <a:off x="0" y="0"/>
              <a:ext cx="270933" cy="270933"/>
            </a:xfrm>
            <a:custGeom>
              <a:avLst/>
              <a:gdLst/>
              <a:ahLst/>
              <a:cxnLst/>
              <a:rect r="r" b="b" t="t" l="l"/>
              <a:pathLst>
                <a:path h="270933" w="270933">
                  <a:moveTo>
                    <a:pt x="0" y="0"/>
                  </a:moveTo>
                  <a:lnTo>
                    <a:pt x="270933" y="0"/>
                  </a:lnTo>
                  <a:lnTo>
                    <a:pt x="270933" y="270933"/>
                  </a:lnTo>
                  <a:lnTo>
                    <a:pt x="0" y="270933"/>
                  </a:lnTo>
                  <a:close/>
                </a:path>
              </a:pathLst>
            </a:custGeom>
            <a:solidFill>
              <a:srgbClr val="1B9461"/>
            </a:solidFill>
            <a:ln cap="sq">
              <a:noFill/>
              <a:prstDash val="solid"/>
              <a:miter/>
            </a:ln>
          </p:spPr>
        </p:sp>
        <p:sp>
          <p:nvSpPr>
            <p:cNvPr name="TextBox 12" id="12"/>
            <p:cNvSpPr txBox="true"/>
            <p:nvPr/>
          </p:nvSpPr>
          <p:spPr>
            <a:xfrm>
              <a:off x="0" y="-57150"/>
              <a:ext cx="270933" cy="328083"/>
            </a:xfrm>
            <a:prstGeom prst="rect">
              <a:avLst/>
            </a:prstGeom>
          </p:spPr>
          <p:txBody>
            <a:bodyPr anchor="ctr" rtlCol="false" tIns="50800" lIns="50800" bIns="50800" rIns="50800"/>
            <a:lstStyle/>
            <a:p>
              <a:pPr algn="ctr">
                <a:lnSpc>
                  <a:spcPts val="2659"/>
                </a:lnSpc>
              </a:pPr>
            </a:p>
          </p:txBody>
        </p:sp>
      </p:grpSp>
      <p:sp>
        <p:nvSpPr>
          <p:cNvPr name="AutoShape 13" id="13"/>
          <p:cNvSpPr/>
          <p:nvPr/>
        </p:nvSpPr>
        <p:spPr>
          <a:xfrm>
            <a:off x="1723107" y="9277350"/>
            <a:ext cx="14479624" cy="0"/>
          </a:xfrm>
          <a:prstGeom prst="line">
            <a:avLst/>
          </a:prstGeom>
          <a:ln cap="flat" w="38100">
            <a:solidFill>
              <a:srgbClr val="FFFFFF"/>
            </a:solidFill>
            <a:prstDash val="solid"/>
            <a:headEnd type="none" len="sm" w="sm"/>
            <a:tailEnd type="none" len="sm" w="sm"/>
          </a:ln>
        </p:spPr>
      </p:sp>
      <p:sp>
        <p:nvSpPr>
          <p:cNvPr name="AutoShape 14" id="14"/>
          <p:cNvSpPr/>
          <p:nvPr/>
        </p:nvSpPr>
        <p:spPr>
          <a:xfrm flipH="true">
            <a:off x="17240250" y="4606903"/>
            <a:ext cx="0" cy="3710908"/>
          </a:xfrm>
          <a:prstGeom prst="line">
            <a:avLst/>
          </a:prstGeom>
          <a:ln cap="flat" w="38100">
            <a:solidFill>
              <a:srgbClr val="FFFFFF"/>
            </a:solidFill>
            <a:prstDash val="solid"/>
            <a:headEnd type="none" len="sm" w="sm"/>
            <a:tailEnd type="none" len="sm" w="sm"/>
          </a:ln>
        </p:spPr>
      </p:sp>
      <p:sp>
        <p:nvSpPr>
          <p:cNvPr name="AutoShape 15" id="15"/>
          <p:cNvSpPr/>
          <p:nvPr/>
        </p:nvSpPr>
        <p:spPr>
          <a:xfrm>
            <a:off x="1723107" y="2460438"/>
            <a:ext cx="903745" cy="0"/>
          </a:xfrm>
          <a:prstGeom prst="line">
            <a:avLst/>
          </a:prstGeom>
          <a:ln cap="flat" w="238125">
            <a:solidFill>
              <a:srgbClr val="1B9461"/>
            </a:solidFill>
            <a:prstDash val="solid"/>
            <a:headEnd type="none" len="sm" w="sm"/>
            <a:tailEnd type="none" len="sm" w="sm"/>
          </a:ln>
        </p:spPr>
      </p:sp>
      <p:sp>
        <p:nvSpPr>
          <p:cNvPr name="TextBox 16" id="16"/>
          <p:cNvSpPr txBox="true"/>
          <p:nvPr/>
        </p:nvSpPr>
        <p:spPr>
          <a:xfrm rot="0">
            <a:off x="1723107" y="900442"/>
            <a:ext cx="8118627" cy="1051500"/>
          </a:xfrm>
          <a:prstGeom prst="rect">
            <a:avLst/>
          </a:prstGeom>
        </p:spPr>
        <p:txBody>
          <a:bodyPr anchor="t" rtlCol="false" tIns="0" lIns="0" bIns="0" rIns="0">
            <a:spAutoFit/>
          </a:bodyPr>
          <a:lstStyle/>
          <a:p>
            <a:pPr algn="l">
              <a:lnSpc>
                <a:spcPts val="8193"/>
              </a:lnSpc>
              <a:spcBef>
                <a:spcPct val="0"/>
              </a:spcBef>
            </a:pPr>
            <a:r>
              <a:rPr lang="en-US" sz="5852" spc="380">
                <a:solidFill>
                  <a:srgbClr val="FFFFFF"/>
                </a:solidFill>
                <a:latin typeface="Poppins Bold"/>
              </a:rPr>
              <a:t>DAD Onsite</a:t>
            </a:r>
          </a:p>
        </p:txBody>
      </p:sp>
      <p:sp>
        <p:nvSpPr>
          <p:cNvPr name="Freeform 17" id="17"/>
          <p:cNvSpPr/>
          <p:nvPr/>
        </p:nvSpPr>
        <p:spPr>
          <a:xfrm flipH="false" flipV="false" rot="5324316">
            <a:off x="14890109" y="-3175249"/>
            <a:ext cx="6662432" cy="5614266"/>
          </a:xfrm>
          <a:custGeom>
            <a:avLst/>
            <a:gdLst/>
            <a:ahLst/>
            <a:cxnLst/>
            <a:rect r="r" b="b" t="t" l="l"/>
            <a:pathLst>
              <a:path h="5614266" w="6662432">
                <a:moveTo>
                  <a:pt x="0" y="0"/>
                </a:moveTo>
                <a:lnTo>
                  <a:pt x="6662432" y="0"/>
                </a:lnTo>
                <a:lnTo>
                  <a:pt x="6662432" y="5614266"/>
                </a:lnTo>
                <a:lnTo>
                  <a:pt x="0" y="561426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8" id="18"/>
          <p:cNvGrpSpPr/>
          <p:nvPr/>
        </p:nvGrpSpPr>
        <p:grpSpPr>
          <a:xfrm rot="0">
            <a:off x="16481007" y="1073135"/>
            <a:ext cx="1514312" cy="1301362"/>
            <a:chOff x="0" y="0"/>
            <a:chExt cx="812800" cy="698500"/>
          </a:xfrm>
        </p:grpSpPr>
        <p:sp>
          <p:nvSpPr>
            <p:cNvPr name="Freeform 19" id="19"/>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1B9461"/>
            </a:solidFill>
          </p:spPr>
        </p:sp>
        <p:sp>
          <p:nvSpPr>
            <p:cNvPr name="TextBox 20" id="20"/>
            <p:cNvSpPr txBox="true"/>
            <p:nvPr/>
          </p:nvSpPr>
          <p:spPr>
            <a:xfrm>
              <a:off x="114300" y="-57150"/>
              <a:ext cx="584200" cy="755650"/>
            </a:xfrm>
            <a:prstGeom prst="rect">
              <a:avLst/>
            </a:prstGeom>
          </p:spPr>
          <p:txBody>
            <a:bodyPr anchor="ctr" rtlCol="false" tIns="50800" lIns="50800" bIns="50800" rIns="50800"/>
            <a:lstStyle/>
            <a:p>
              <a:pPr algn="ctr">
                <a:lnSpc>
                  <a:spcPts val="2659"/>
                </a:lnSpc>
              </a:pPr>
            </a:p>
          </p:txBody>
        </p:sp>
      </p:grpSp>
    </p:spTree>
  </p:cSld>
  <p:clrMapOvr>
    <a:masterClrMapping/>
  </p:clrMapOvr>
</p:sld>
</file>

<file path=ppt/slides/slide46.xml><?xml version="1.0" encoding="utf-8"?>
<p:sld xmlns:p="http://schemas.openxmlformats.org/presentationml/2006/main" xmlns:a="http://schemas.openxmlformats.org/drawingml/2006/main" xmlns:r="http://schemas.openxmlformats.org/officeDocument/2006/relationships">
  <p:cSld>
    <p:bg>
      <p:bgPr>
        <a:solidFill>
          <a:srgbClr val="222222"/>
        </a:solidFill>
      </p:bgPr>
    </p:bg>
    <p:spTree>
      <p:nvGrpSpPr>
        <p:cNvPr id="1" name=""/>
        <p:cNvGrpSpPr/>
        <p:nvPr/>
      </p:nvGrpSpPr>
      <p:grpSpPr>
        <a:xfrm>
          <a:off x="0" y="0"/>
          <a:ext cx="0" cy="0"/>
          <a:chOff x="0" y="0"/>
          <a:chExt cx="0" cy="0"/>
        </a:xfrm>
      </p:grpSpPr>
      <p:grpSp>
        <p:nvGrpSpPr>
          <p:cNvPr name="Group 2" id="2"/>
          <p:cNvGrpSpPr/>
          <p:nvPr/>
        </p:nvGrpSpPr>
        <p:grpSpPr>
          <a:xfrm rot="0">
            <a:off x="0" y="0"/>
            <a:ext cx="1028700" cy="1771441"/>
            <a:chOff x="0" y="0"/>
            <a:chExt cx="270933" cy="466552"/>
          </a:xfrm>
        </p:grpSpPr>
        <p:sp>
          <p:nvSpPr>
            <p:cNvPr name="Freeform 3" id="3"/>
            <p:cNvSpPr/>
            <p:nvPr/>
          </p:nvSpPr>
          <p:spPr>
            <a:xfrm flipH="false" flipV="false" rot="0">
              <a:off x="0" y="0"/>
              <a:ext cx="270933" cy="466552"/>
            </a:xfrm>
            <a:custGeom>
              <a:avLst/>
              <a:gdLst/>
              <a:ahLst/>
              <a:cxnLst/>
              <a:rect r="r" b="b" t="t" l="l"/>
              <a:pathLst>
                <a:path h="466552" w="270933">
                  <a:moveTo>
                    <a:pt x="0" y="0"/>
                  </a:moveTo>
                  <a:lnTo>
                    <a:pt x="270933" y="0"/>
                  </a:lnTo>
                  <a:lnTo>
                    <a:pt x="270933" y="466552"/>
                  </a:lnTo>
                  <a:lnTo>
                    <a:pt x="0" y="466552"/>
                  </a:lnTo>
                  <a:close/>
                </a:path>
              </a:pathLst>
            </a:custGeom>
            <a:solidFill>
              <a:srgbClr val="1B9461"/>
            </a:solidFill>
          </p:spPr>
        </p:sp>
        <p:sp>
          <p:nvSpPr>
            <p:cNvPr name="TextBox 4" id="4"/>
            <p:cNvSpPr txBox="true"/>
            <p:nvPr/>
          </p:nvSpPr>
          <p:spPr>
            <a:xfrm>
              <a:off x="0" y="-57150"/>
              <a:ext cx="270933" cy="523702"/>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0" y="8088569"/>
            <a:ext cx="1028700" cy="1169731"/>
            <a:chOff x="0" y="0"/>
            <a:chExt cx="270933" cy="308077"/>
          </a:xfrm>
        </p:grpSpPr>
        <p:sp>
          <p:nvSpPr>
            <p:cNvPr name="Freeform 6" id="6"/>
            <p:cNvSpPr/>
            <p:nvPr/>
          </p:nvSpPr>
          <p:spPr>
            <a:xfrm flipH="false" flipV="false" rot="0">
              <a:off x="0" y="0"/>
              <a:ext cx="270933" cy="308077"/>
            </a:xfrm>
            <a:custGeom>
              <a:avLst/>
              <a:gdLst/>
              <a:ahLst/>
              <a:cxnLst/>
              <a:rect r="r" b="b" t="t" l="l"/>
              <a:pathLst>
                <a:path h="308077" w="270933">
                  <a:moveTo>
                    <a:pt x="0" y="0"/>
                  </a:moveTo>
                  <a:lnTo>
                    <a:pt x="270933" y="0"/>
                  </a:lnTo>
                  <a:lnTo>
                    <a:pt x="270933" y="308077"/>
                  </a:lnTo>
                  <a:lnTo>
                    <a:pt x="0" y="308077"/>
                  </a:lnTo>
                  <a:close/>
                </a:path>
              </a:pathLst>
            </a:custGeom>
            <a:solidFill>
              <a:srgbClr val="F3F4F5">
                <a:alpha val="17647"/>
              </a:srgbClr>
            </a:solidFill>
            <a:ln cap="sq">
              <a:noFill/>
              <a:prstDash val="solid"/>
              <a:miter/>
            </a:ln>
          </p:spPr>
        </p:sp>
        <p:sp>
          <p:nvSpPr>
            <p:cNvPr name="TextBox 7" id="7"/>
            <p:cNvSpPr txBox="true"/>
            <p:nvPr/>
          </p:nvSpPr>
          <p:spPr>
            <a:xfrm>
              <a:off x="0" y="-57150"/>
              <a:ext cx="270933" cy="365227"/>
            </a:xfrm>
            <a:prstGeom prst="rect">
              <a:avLst/>
            </a:prstGeom>
          </p:spPr>
          <p:txBody>
            <a:bodyPr anchor="ctr" rtlCol="false" tIns="50800" lIns="50800" bIns="50800" rIns="50800"/>
            <a:lstStyle/>
            <a:p>
              <a:pPr algn="ctr" marL="0" indent="0" lvl="0">
                <a:lnSpc>
                  <a:spcPts val="2659"/>
                </a:lnSpc>
                <a:spcBef>
                  <a:spcPct val="0"/>
                </a:spcBef>
              </a:pPr>
            </a:p>
          </p:txBody>
        </p:sp>
      </p:grpSp>
      <p:sp>
        <p:nvSpPr>
          <p:cNvPr name="Freeform 8" id="8"/>
          <p:cNvSpPr/>
          <p:nvPr/>
        </p:nvSpPr>
        <p:spPr>
          <a:xfrm flipH="false" flipV="false" rot="0">
            <a:off x="16780649" y="8885345"/>
            <a:ext cx="919202" cy="745910"/>
          </a:xfrm>
          <a:custGeom>
            <a:avLst/>
            <a:gdLst/>
            <a:ahLst/>
            <a:cxnLst/>
            <a:rect r="r" b="b" t="t" l="l"/>
            <a:pathLst>
              <a:path h="745910" w="919202">
                <a:moveTo>
                  <a:pt x="0" y="0"/>
                </a:moveTo>
                <a:lnTo>
                  <a:pt x="919202" y="0"/>
                </a:lnTo>
                <a:lnTo>
                  <a:pt x="919202" y="745910"/>
                </a:lnTo>
                <a:lnTo>
                  <a:pt x="0" y="74591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9" id="9"/>
          <p:cNvSpPr txBox="true"/>
          <p:nvPr/>
        </p:nvSpPr>
        <p:spPr>
          <a:xfrm rot="0">
            <a:off x="1723107" y="3062188"/>
            <a:ext cx="11950297" cy="5082897"/>
          </a:xfrm>
          <a:prstGeom prst="rect">
            <a:avLst/>
          </a:prstGeom>
        </p:spPr>
        <p:txBody>
          <a:bodyPr anchor="t" rtlCol="false" tIns="0" lIns="0" bIns="0" rIns="0">
            <a:spAutoFit/>
          </a:bodyPr>
          <a:lstStyle/>
          <a:p>
            <a:pPr algn="l" marL="622673" indent="-311336" lvl="1">
              <a:lnSpc>
                <a:spcPts val="4037"/>
              </a:lnSpc>
              <a:buFont typeface="Arial"/>
              <a:buChar char="•"/>
            </a:pPr>
            <a:r>
              <a:rPr lang="en-US" sz="2884" spc="187">
                <a:solidFill>
                  <a:srgbClr val="FFFFFF"/>
                </a:solidFill>
                <a:latin typeface="Poppins"/>
              </a:rPr>
              <a:t>PIC – each room has a Person In Charge that has been assigned by the District Director’s Office</a:t>
            </a:r>
          </a:p>
          <a:p>
            <a:pPr algn="l">
              <a:lnSpc>
                <a:spcPts val="4037"/>
              </a:lnSpc>
            </a:pPr>
          </a:p>
          <a:p>
            <a:pPr algn="l" marL="622673" indent="-311336" lvl="1">
              <a:lnSpc>
                <a:spcPts val="4037"/>
              </a:lnSpc>
              <a:buFont typeface="Arial"/>
              <a:buChar char="•"/>
            </a:pPr>
            <a:r>
              <a:rPr lang="en-US" sz="2884" spc="187">
                <a:solidFill>
                  <a:srgbClr val="FFFFFF"/>
                </a:solidFill>
                <a:latin typeface="Poppins"/>
              </a:rPr>
              <a:t>PIC’S bring 3 judges, easel and a laptop, lcd projector</a:t>
            </a:r>
          </a:p>
          <a:p>
            <a:pPr algn="l">
              <a:lnSpc>
                <a:spcPts val="4037"/>
              </a:lnSpc>
            </a:pPr>
          </a:p>
          <a:p>
            <a:pPr algn="l" marL="622673" indent="-311336" lvl="1">
              <a:lnSpc>
                <a:spcPts val="4037"/>
              </a:lnSpc>
              <a:buFont typeface="Arial"/>
              <a:buChar char="•"/>
            </a:pPr>
            <a:r>
              <a:rPr lang="en-US" sz="2884" spc="187">
                <a:solidFill>
                  <a:srgbClr val="FFFFFF"/>
                </a:solidFill>
                <a:latin typeface="Poppins"/>
              </a:rPr>
              <a:t>Room Host – each room will have a room host volunteer. Host County will provide.</a:t>
            </a:r>
          </a:p>
          <a:p>
            <a:pPr algn="l">
              <a:lnSpc>
                <a:spcPts val="4037"/>
              </a:lnSpc>
              <a:spcBef>
                <a:spcPct val="0"/>
              </a:spcBef>
            </a:pPr>
          </a:p>
          <a:p>
            <a:pPr algn="l">
              <a:lnSpc>
                <a:spcPts val="4037"/>
              </a:lnSpc>
              <a:spcBef>
                <a:spcPct val="0"/>
              </a:spcBef>
            </a:pPr>
          </a:p>
          <a:p>
            <a:pPr algn="l">
              <a:lnSpc>
                <a:spcPts val="4037"/>
              </a:lnSpc>
              <a:spcBef>
                <a:spcPct val="0"/>
              </a:spcBef>
            </a:pPr>
          </a:p>
        </p:txBody>
      </p:sp>
      <p:grpSp>
        <p:nvGrpSpPr>
          <p:cNvPr name="Group 10" id="10"/>
          <p:cNvGrpSpPr/>
          <p:nvPr/>
        </p:nvGrpSpPr>
        <p:grpSpPr>
          <a:xfrm rot="0">
            <a:off x="0" y="9258300"/>
            <a:ext cx="1028700" cy="1028700"/>
            <a:chOff x="0" y="0"/>
            <a:chExt cx="270933" cy="270933"/>
          </a:xfrm>
        </p:grpSpPr>
        <p:sp>
          <p:nvSpPr>
            <p:cNvPr name="Freeform 11" id="11"/>
            <p:cNvSpPr/>
            <p:nvPr/>
          </p:nvSpPr>
          <p:spPr>
            <a:xfrm flipH="false" flipV="false" rot="0">
              <a:off x="0" y="0"/>
              <a:ext cx="270933" cy="270933"/>
            </a:xfrm>
            <a:custGeom>
              <a:avLst/>
              <a:gdLst/>
              <a:ahLst/>
              <a:cxnLst/>
              <a:rect r="r" b="b" t="t" l="l"/>
              <a:pathLst>
                <a:path h="270933" w="270933">
                  <a:moveTo>
                    <a:pt x="0" y="0"/>
                  </a:moveTo>
                  <a:lnTo>
                    <a:pt x="270933" y="0"/>
                  </a:lnTo>
                  <a:lnTo>
                    <a:pt x="270933" y="270933"/>
                  </a:lnTo>
                  <a:lnTo>
                    <a:pt x="0" y="270933"/>
                  </a:lnTo>
                  <a:close/>
                </a:path>
              </a:pathLst>
            </a:custGeom>
            <a:solidFill>
              <a:srgbClr val="1B9461"/>
            </a:solidFill>
            <a:ln cap="sq">
              <a:noFill/>
              <a:prstDash val="solid"/>
              <a:miter/>
            </a:ln>
          </p:spPr>
        </p:sp>
        <p:sp>
          <p:nvSpPr>
            <p:cNvPr name="TextBox 12" id="12"/>
            <p:cNvSpPr txBox="true"/>
            <p:nvPr/>
          </p:nvSpPr>
          <p:spPr>
            <a:xfrm>
              <a:off x="0" y="-57150"/>
              <a:ext cx="270933" cy="328083"/>
            </a:xfrm>
            <a:prstGeom prst="rect">
              <a:avLst/>
            </a:prstGeom>
          </p:spPr>
          <p:txBody>
            <a:bodyPr anchor="ctr" rtlCol="false" tIns="50800" lIns="50800" bIns="50800" rIns="50800"/>
            <a:lstStyle/>
            <a:p>
              <a:pPr algn="ctr">
                <a:lnSpc>
                  <a:spcPts val="2659"/>
                </a:lnSpc>
              </a:pPr>
            </a:p>
          </p:txBody>
        </p:sp>
      </p:grpSp>
      <p:sp>
        <p:nvSpPr>
          <p:cNvPr name="AutoShape 13" id="13"/>
          <p:cNvSpPr/>
          <p:nvPr/>
        </p:nvSpPr>
        <p:spPr>
          <a:xfrm>
            <a:off x="1723107" y="9277350"/>
            <a:ext cx="14479624" cy="0"/>
          </a:xfrm>
          <a:prstGeom prst="line">
            <a:avLst/>
          </a:prstGeom>
          <a:ln cap="flat" w="38100">
            <a:solidFill>
              <a:srgbClr val="FFFFFF"/>
            </a:solidFill>
            <a:prstDash val="solid"/>
            <a:headEnd type="none" len="sm" w="sm"/>
            <a:tailEnd type="none" len="sm" w="sm"/>
          </a:ln>
        </p:spPr>
      </p:sp>
      <p:sp>
        <p:nvSpPr>
          <p:cNvPr name="AutoShape 14" id="14"/>
          <p:cNvSpPr/>
          <p:nvPr/>
        </p:nvSpPr>
        <p:spPr>
          <a:xfrm flipH="true">
            <a:off x="17240250" y="4606903"/>
            <a:ext cx="0" cy="3710908"/>
          </a:xfrm>
          <a:prstGeom prst="line">
            <a:avLst/>
          </a:prstGeom>
          <a:ln cap="flat" w="38100">
            <a:solidFill>
              <a:srgbClr val="FFFFFF"/>
            </a:solidFill>
            <a:prstDash val="solid"/>
            <a:headEnd type="none" len="sm" w="sm"/>
            <a:tailEnd type="none" len="sm" w="sm"/>
          </a:ln>
        </p:spPr>
      </p:sp>
      <p:sp>
        <p:nvSpPr>
          <p:cNvPr name="AutoShape 15" id="15"/>
          <p:cNvSpPr/>
          <p:nvPr/>
        </p:nvSpPr>
        <p:spPr>
          <a:xfrm>
            <a:off x="1723107" y="2460438"/>
            <a:ext cx="903745" cy="0"/>
          </a:xfrm>
          <a:prstGeom prst="line">
            <a:avLst/>
          </a:prstGeom>
          <a:ln cap="flat" w="238125">
            <a:solidFill>
              <a:srgbClr val="1B9461"/>
            </a:solidFill>
            <a:prstDash val="solid"/>
            <a:headEnd type="none" len="sm" w="sm"/>
            <a:tailEnd type="none" len="sm" w="sm"/>
          </a:ln>
        </p:spPr>
      </p:sp>
      <p:sp>
        <p:nvSpPr>
          <p:cNvPr name="TextBox 16" id="16"/>
          <p:cNvSpPr txBox="true"/>
          <p:nvPr/>
        </p:nvSpPr>
        <p:spPr>
          <a:xfrm rot="0">
            <a:off x="1723107" y="900442"/>
            <a:ext cx="8118627" cy="1051500"/>
          </a:xfrm>
          <a:prstGeom prst="rect">
            <a:avLst/>
          </a:prstGeom>
        </p:spPr>
        <p:txBody>
          <a:bodyPr anchor="t" rtlCol="false" tIns="0" lIns="0" bIns="0" rIns="0">
            <a:spAutoFit/>
          </a:bodyPr>
          <a:lstStyle/>
          <a:p>
            <a:pPr algn="l">
              <a:lnSpc>
                <a:spcPts val="8193"/>
              </a:lnSpc>
              <a:spcBef>
                <a:spcPct val="0"/>
              </a:spcBef>
            </a:pPr>
            <a:r>
              <a:rPr lang="en-US" sz="5852" spc="380">
                <a:solidFill>
                  <a:srgbClr val="FFFFFF"/>
                </a:solidFill>
                <a:latin typeface="Poppins Bold"/>
              </a:rPr>
              <a:t>DAD Onsite</a:t>
            </a:r>
          </a:p>
        </p:txBody>
      </p:sp>
      <p:sp>
        <p:nvSpPr>
          <p:cNvPr name="Freeform 17" id="17"/>
          <p:cNvSpPr/>
          <p:nvPr/>
        </p:nvSpPr>
        <p:spPr>
          <a:xfrm flipH="false" flipV="false" rot="5324316">
            <a:off x="14890109" y="-3175249"/>
            <a:ext cx="6662432" cy="5614266"/>
          </a:xfrm>
          <a:custGeom>
            <a:avLst/>
            <a:gdLst/>
            <a:ahLst/>
            <a:cxnLst/>
            <a:rect r="r" b="b" t="t" l="l"/>
            <a:pathLst>
              <a:path h="5614266" w="6662432">
                <a:moveTo>
                  <a:pt x="0" y="0"/>
                </a:moveTo>
                <a:lnTo>
                  <a:pt x="6662432" y="0"/>
                </a:lnTo>
                <a:lnTo>
                  <a:pt x="6662432" y="5614266"/>
                </a:lnTo>
                <a:lnTo>
                  <a:pt x="0" y="561426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8" id="18"/>
          <p:cNvGrpSpPr/>
          <p:nvPr/>
        </p:nvGrpSpPr>
        <p:grpSpPr>
          <a:xfrm rot="0">
            <a:off x="16481007" y="1073135"/>
            <a:ext cx="1514312" cy="1301362"/>
            <a:chOff x="0" y="0"/>
            <a:chExt cx="812800" cy="698500"/>
          </a:xfrm>
        </p:grpSpPr>
        <p:sp>
          <p:nvSpPr>
            <p:cNvPr name="Freeform 19" id="19"/>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1B9461"/>
            </a:solidFill>
          </p:spPr>
        </p:sp>
        <p:sp>
          <p:nvSpPr>
            <p:cNvPr name="TextBox 20" id="20"/>
            <p:cNvSpPr txBox="true"/>
            <p:nvPr/>
          </p:nvSpPr>
          <p:spPr>
            <a:xfrm>
              <a:off x="114300" y="-57150"/>
              <a:ext cx="584200" cy="755650"/>
            </a:xfrm>
            <a:prstGeom prst="rect">
              <a:avLst/>
            </a:prstGeom>
          </p:spPr>
          <p:txBody>
            <a:bodyPr anchor="ctr" rtlCol="false" tIns="50800" lIns="50800" bIns="50800" rIns="50800"/>
            <a:lstStyle/>
            <a:p>
              <a:pPr algn="ctr">
                <a:lnSpc>
                  <a:spcPts val="2659"/>
                </a:lnSpc>
              </a:pPr>
            </a:p>
          </p:txBody>
        </p:sp>
      </p:grpSp>
    </p:spTree>
  </p:cSld>
  <p:clrMapOvr>
    <a:masterClrMapping/>
  </p:clrMapOvr>
</p:sld>
</file>

<file path=ppt/slides/slide47.xml><?xml version="1.0" encoding="utf-8"?>
<p:sld xmlns:p="http://schemas.openxmlformats.org/presentationml/2006/main" xmlns:a="http://schemas.openxmlformats.org/drawingml/2006/main" xmlns:r="http://schemas.openxmlformats.org/officeDocument/2006/relationships">
  <p:cSld>
    <p:bg>
      <p:bgPr>
        <a:solidFill>
          <a:srgbClr val="222222"/>
        </a:solidFill>
      </p:bgPr>
    </p:bg>
    <p:spTree>
      <p:nvGrpSpPr>
        <p:cNvPr id="1" name=""/>
        <p:cNvGrpSpPr/>
        <p:nvPr/>
      </p:nvGrpSpPr>
      <p:grpSpPr>
        <a:xfrm>
          <a:off x="0" y="0"/>
          <a:ext cx="0" cy="0"/>
          <a:chOff x="0" y="0"/>
          <a:chExt cx="0" cy="0"/>
        </a:xfrm>
      </p:grpSpPr>
      <p:grpSp>
        <p:nvGrpSpPr>
          <p:cNvPr name="Group 2" id="2"/>
          <p:cNvGrpSpPr/>
          <p:nvPr/>
        </p:nvGrpSpPr>
        <p:grpSpPr>
          <a:xfrm rot="0">
            <a:off x="0" y="0"/>
            <a:ext cx="1028700" cy="1771441"/>
            <a:chOff x="0" y="0"/>
            <a:chExt cx="270933" cy="466552"/>
          </a:xfrm>
        </p:grpSpPr>
        <p:sp>
          <p:nvSpPr>
            <p:cNvPr name="Freeform 3" id="3"/>
            <p:cNvSpPr/>
            <p:nvPr/>
          </p:nvSpPr>
          <p:spPr>
            <a:xfrm flipH="false" flipV="false" rot="0">
              <a:off x="0" y="0"/>
              <a:ext cx="270933" cy="466552"/>
            </a:xfrm>
            <a:custGeom>
              <a:avLst/>
              <a:gdLst/>
              <a:ahLst/>
              <a:cxnLst/>
              <a:rect r="r" b="b" t="t" l="l"/>
              <a:pathLst>
                <a:path h="466552" w="270933">
                  <a:moveTo>
                    <a:pt x="0" y="0"/>
                  </a:moveTo>
                  <a:lnTo>
                    <a:pt x="270933" y="0"/>
                  </a:lnTo>
                  <a:lnTo>
                    <a:pt x="270933" y="466552"/>
                  </a:lnTo>
                  <a:lnTo>
                    <a:pt x="0" y="466552"/>
                  </a:lnTo>
                  <a:close/>
                </a:path>
              </a:pathLst>
            </a:custGeom>
            <a:solidFill>
              <a:srgbClr val="1B9461"/>
            </a:solidFill>
          </p:spPr>
        </p:sp>
        <p:sp>
          <p:nvSpPr>
            <p:cNvPr name="TextBox 4" id="4"/>
            <p:cNvSpPr txBox="true"/>
            <p:nvPr/>
          </p:nvSpPr>
          <p:spPr>
            <a:xfrm>
              <a:off x="0" y="-57150"/>
              <a:ext cx="270933" cy="523702"/>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0" y="8088569"/>
            <a:ext cx="1028700" cy="1169731"/>
            <a:chOff x="0" y="0"/>
            <a:chExt cx="270933" cy="308077"/>
          </a:xfrm>
        </p:grpSpPr>
        <p:sp>
          <p:nvSpPr>
            <p:cNvPr name="Freeform 6" id="6"/>
            <p:cNvSpPr/>
            <p:nvPr/>
          </p:nvSpPr>
          <p:spPr>
            <a:xfrm flipH="false" flipV="false" rot="0">
              <a:off x="0" y="0"/>
              <a:ext cx="270933" cy="308077"/>
            </a:xfrm>
            <a:custGeom>
              <a:avLst/>
              <a:gdLst/>
              <a:ahLst/>
              <a:cxnLst/>
              <a:rect r="r" b="b" t="t" l="l"/>
              <a:pathLst>
                <a:path h="308077" w="270933">
                  <a:moveTo>
                    <a:pt x="0" y="0"/>
                  </a:moveTo>
                  <a:lnTo>
                    <a:pt x="270933" y="0"/>
                  </a:lnTo>
                  <a:lnTo>
                    <a:pt x="270933" y="308077"/>
                  </a:lnTo>
                  <a:lnTo>
                    <a:pt x="0" y="308077"/>
                  </a:lnTo>
                  <a:close/>
                </a:path>
              </a:pathLst>
            </a:custGeom>
            <a:solidFill>
              <a:srgbClr val="F3F4F5">
                <a:alpha val="17647"/>
              </a:srgbClr>
            </a:solidFill>
            <a:ln cap="sq">
              <a:noFill/>
              <a:prstDash val="solid"/>
              <a:miter/>
            </a:ln>
          </p:spPr>
        </p:sp>
        <p:sp>
          <p:nvSpPr>
            <p:cNvPr name="TextBox 7" id="7"/>
            <p:cNvSpPr txBox="true"/>
            <p:nvPr/>
          </p:nvSpPr>
          <p:spPr>
            <a:xfrm>
              <a:off x="0" y="-57150"/>
              <a:ext cx="270933" cy="365227"/>
            </a:xfrm>
            <a:prstGeom prst="rect">
              <a:avLst/>
            </a:prstGeom>
          </p:spPr>
          <p:txBody>
            <a:bodyPr anchor="ctr" rtlCol="false" tIns="50800" lIns="50800" bIns="50800" rIns="50800"/>
            <a:lstStyle/>
            <a:p>
              <a:pPr algn="ctr" marL="0" indent="0" lvl="0">
                <a:lnSpc>
                  <a:spcPts val="2659"/>
                </a:lnSpc>
                <a:spcBef>
                  <a:spcPct val="0"/>
                </a:spcBef>
              </a:pPr>
            </a:p>
          </p:txBody>
        </p:sp>
      </p:grpSp>
      <p:sp>
        <p:nvSpPr>
          <p:cNvPr name="Freeform 8" id="8"/>
          <p:cNvSpPr/>
          <p:nvPr/>
        </p:nvSpPr>
        <p:spPr>
          <a:xfrm flipH="false" flipV="false" rot="0">
            <a:off x="16780649" y="8885345"/>
            <a:ext cx="919202" cy="745910"/>
          </a:xfrm>
          <a:custGeom>
            <a:avLst/>
            <a:gdLst/>
            <a:ahLst/>
            <a:cxnLst/>
            <a:rect r="r" b="b" t="t" l="l"/>
            <a:pathLst>
              <a:path h="745910" w="919202">
                <a:moveTo>
                  <a:pt x="0" y="0"/>
                </a:moveTo>
                <a:lnTo>
                  <a:pt x="919202" y="0"/>
                </a:lnTo>
                <a:lnTo>
                  <a:pt x="919202" y="745910"/>
                </a:lnTo>
                <a:lnTo>
                  <a:pt x="0" y="74591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9" id="9"/>
          <p:cNvSpPr txBox="true"/>
          <p:nvPr/>
        </p:nvSpPr>
        <p:spPr>
          <a:xfrm rot="0">
            <a:off x="1723107" y="3081238"/>
            <a:ext cx="11950297" cy="8005849"/>
          </a:xfrm>
          <a:prstGeom prst="rect">
            <a:avLst/>
          </a:prstGeom>
        </p:spPr>
        <p:txBody>
          <a:bodyPr anchor="t" rtlCol="false" tIns="0" lIns="0" bIns="0" rIns="0">
            <a:spAutoFit/>
          </a:bodyPr>
          <a:lstStyle/>
          <a:p>
            <a:pPr algn="l" marL="428368" indent="-214184" lvl="1">
              <a:lnSpc>
                <a:spcPts val="2777"/>
              </a:lnSpc>
              <a:buFont typeface="Arial"/>
              <a:buChar char="•"/>
            </a:pPr>
            <a:r>
              <a:rPr lang="en-US" sz="1984" spc="128">
                <a:solidFill>
                  <a:srgbClr val="FFFFFF"/>
                </a:solidFill>
                <a:latin typeface="Poppins"/>
              </a:rPr>
              <a:t>Arrive and report to registration desk to pick up room assignments, meal tickets and any other materials as needed.</a:t>
            </a:r>
          </a:p>
          <a:p>
            <a:pPr algn="l">
              <a:lnSpc>
                <a:spcPts val="2777"/>
              </a:lnSpc>
            </a:pPr>
          </a:p>
          <a:p>
            <a:pPr algn="l" marL="428368" indent="-214184" lvl="1">
              <a:lnSpc>
                <a:spcPts val="2777"/>
              </a:lnSpc>
              <a:buFont typeface="Arial"/>
              <a:buChar char="•"/>
            </a:pPr>
            <a:r>
              <a:rPr lang="en-US" sz="1984" spc="128">
                <a:solidFill>
                  <a:srgbClr val="FFFFFF"/>
                </a:solidFill>
                <a:latin typeface="Poppins"/>
              </a:rPr>
              <a:t>Make sure 4-H’ers are reporting to appropriate rooms: sign up on outside of doors for room order.</a:t>
            </a:r>
          </a:p>
          <a:p>
            <a:pPr algn="l">
              <a:lnSpc>
                <a:spcPts val="2777"/>
              </a:lnSpc>
            </a:pPr>
          </a:p>
          <a:p>
            <a:pPr algn="l" marL="428368" indent="-214184" lvl="1">
              <a:lnSpc>
                <a:spcPts val="2777"/>
              </a:lnSpc>
              <a:buFont typeface="Arial"/>
              <a:buChar char="•"/>
            </a:pPr>
            <a:r>
              <a:rPr lang="en-US" sz="1984" spc="128">
                <a:solidFill>
                  <a:srgbClr val="FFFFFF"/>
                </a:solidFill>
                <a:latin typeface="Poppins"/>
              </a:rPr>
              <a:t>Report to Award Processing room for: drop/change forms, attendance forms, pick up record books, drop off scrapbooks – depends on District.</a:t>
            </a:r>
          </a:p>
          <a:p>
            <a:pPr algn="l">
              <a:lnSpc>
                <a:spcPts val="2777"/>
              </a:lnSpc>
            </a:pPr>
          </a:p>
          <a:p>
            <a:pPr algn="l" marL="428368" indent="-214184" lvl="1">
              <a:lnSpc>
                <a:spcPts val="2777"/>
              </a:lnSpc>
              <a:buFont typeface="Arial"/>
              <a:buChar char="•"/>
            </a:pPr>
            <a:r>
              <a:rPr lang="en-US" sz="1984" spc="128">
                <a:solidFill>
                  <a:srgbClr val="FFFFFF"/>
                </a:solidFill>
                <a:latin typeface="Poppins"/>
              </a:rPr>
              <a:t>Check on 4-H’ers</a:t>
            </a:r>
          </a:p>
          <a:p>
            <a:pPr algn="l">
              <a:lnSpc>
                <a:spcPts val="2777"/>
              </a:lnSpc>
            </a:pPr>
          </a:p>
          <a:p>
            <a:pPr algn="l" marL="428368" indent="-214184" lvl="1">
              <a:lnSpc>
                <a:spcPts val="2777"/>
              </a:lnSpc>
              <a:buFont typeface="Arial"/>
              <a:buChar char="•"/>
            </a:pPr>
            <a:r>
              <a:rPr lang="en-US" sz="1984" spc="128">
                <a:solidFill>
                  <a:srgbClr val="FFFFFF"/>
                </a:solidFill>
                <a:latin typeface="Poppins"/>
              </a:rPr>
              <a:t>Lunch</a:t>
            </a:r>
          </a:p>
          <a:p>
            <a:pPr algn="l">
              <a:lnSpc>
                <a:spcPts val="2777"/>
              </a:lnSpc>
            </a:pPr>
          </a:p>
          <a:p>
            <a:pPr algn="l" marL="428368" indent="-214184" lvl="1">
              <a:lnSpc>
                <a:spcPts val="2777"/>
              </a:lnSpc>
              <a:buFont typeface="Arial"/>
              <a:buChar char="•"/>
            </a:pPr>
            <a:r>
              <a:rPr lang="en-US" sz="1984" spc="128">
                <a:solidFill>
                  <a:srgbClr val="FFFFFF"/>
                </a:solidFill>
                <a:latin typeface="Poppins"/>
              </a:rPr>
              <a:t>Awards Assembly</a:t>
            </a:r>
          </a:p>
          <a:p>
            <a:pPr algn="l">
              <a:lnSpc>
                <a:spcPts val="2777"/>
              </a:lnSpc>
            </a:pPr>
          </a:p>
          <a:p>
            <a:pPr algn="l" marL="428368" indent="-214184" lvl="1">
              <a:lnSpc>
                <a:spcPts val="2777"/>
              </a:lnSpc>
              <a:buFont typeface="Arial"/>
              <a:buChar char="•"/>
            </a:pPr>
            <a:r>
              <a:rPr lang="en-US" sz="1984" spc="128">
                <a:solidFill>
                  <a:srgbClr val="FFFFFF"/>
                </a:solidFill>
                <a:latin typeface="Poppins"/>
              </a:rPr>
              <a:t>Pick up Score sheets, project &amp; portfolios at end of assembly as you leave – review before giving back to 4-H’ers.  </a:t>
            </a:r>
          </a:p>
          <a:p>
            <a:pPr algn="l">
              <a:lnSpc>
                <a:spcPts val="4037"/>
              </a:lnSpc>
            </a:pPr>
          </a:p>
          <a:p>
            <a:pPr algn="l">
              <a:lnSpc>
                <a:spcPts val="4037"/>
              </a:lnSpc>
              <a:spcBef>
                <a:spcPct val="0"/>
              </a:spcBef>
            </a:pPr>
          </a:p>
          <a:p>
            <a:pPr algn="l">
              <a:lnSpc>
                <a:spcPts val="4037"/>
              </a:lnSpc>
              <a:spcBef>
                <a:spcPct val="0"/>
              </a:spcBef>
            </a:pPr>
          </a:p>
          <a:p>
            <a:pPr algn="l">
              <a:lnSpc>
                <a:spcPts val="4037"/>
              </a:lnSpc>
              <a:spcBef>
                <a:spcPct val="0"/>
              </a:spcBef>
            </a:pPr>
          </a:p>
        </p:txBody>
      </p:sp>
      <p:grpSp>
        <p:nvGrpSpPr>
          <p:cNvPr name="Group 10" id="10"/>
          <p:cNvGrpSpPr/>
          <p:nvPr/>
        </p:nvGrpSpPr>
        <p:grpSpPr>
          <a:xfrm rot="0">
            <a:off x="0" y="9258300"/>
            <a:ext cx="1028700" cy="1028700"/>
            <a:chOff x="0" y="0"/>
            <a:chExt cx="270933" cy="270933"/>
          </a:xfrm>
        </p:grpSpPr>
        <p:sp>
          <p:nvSpPr>
            <p:cNvPr name="Freeform 11" id="11"/>
            <p:cNvSpPr/>
            <p:nvPr/>
          </p:nvSpPr>
          <p:spPr>
            <a:xfrm flipH="false" flipV="false" rot="0">
              <a:off x="0" y="0"/>
              <a:ext cx="270933" cy="270933"/>
            </a:xfrm>
            <a:custGeom>
              <a:avLst/>
              <a:gdLst/>
              <a:ahLst/>
              <a:cxnLst/>
              <a:rect r="r" b="b" t="t" l="l"/>
              <a:pathLst>
                <a:path h="270933" w="270933">
                  <a:moveTo>
                    <a:pt x="0" y="0"/>
                  </a:moveTo>
                  <a:lnTo>
                    <a:pt x="270933" y="0"/>
                  </a:lnTo>
                  <a:lnTo>
                    <a:pt x="270933" y="270933"/>
                  </a:lnTo>
                  <a:lnTo>
                    <a:pt x="0" y="270933"/>
                  </a:lnTo>
                  <a:close/>
                </a:path>
              </a:pathLst>
            </a:custGeom>
            <a:solidFill>
              <a:srgbClr val="1B9461"/>
            </a:solidFill>
            <a:ln cap="sq">
              <a:noFill/>
              <a:prstDash val="solid"/>
              <a:miter/>
            </a:ln>
          </p:spPr>
        </p:sp>
        <p:sp>
          <p:nvSpPr>
            <p:cNvPr name="TextBox 12" id="12"/>
            <p:cNvSpPr txBox="true"/>
            <p:nvPr/>
          </p:nvSpPr>
          <p:spPr>
            <a:xfrm>
              <a:off x="0" y="-57150"/>
              <a:ext cx="270933" cy="328083"/>
            </a:xfrm>
            <a:prstGeom prst="rect">
              <a:avLst/>
            </a:prstGeom>
          </p:spPr>
          <p:txBody>
            <a:bodyPr anchor="ctr" rtlCol="false" tIns="50800" lIns="50800" bIns="50800" rIns="50800"/>
            <a:lstStyle/>
            <a:p>
              <a:pPr algn="ctr">
                <a:lnSpc>
                  <a:spcPts val="2659"/>
                </a:lnSpc>
              </a:pPr>
            </a:p>
          </p:txBody>
        </p:sp>
      </p:grpSp>
      <p:sp>
        <p:nvSpPr>
          <p:cNvPr name="AutoShape 13" id="13"/>
          <p:cNvSpPr/>
          <p:nvPr/>
        </p:nvSpPr>
        <p:spPr>
          <a:xfrm>
            <a:off x="1723107" y="9277350"/>
            <a:ext cx="14479624" cy="0"/>
          </a:xfrm>
          <a:prstGeom prst="line">
            <a:avLst/>
          </a:prstGeom>
          <a:ln cap="flat" w="38100">
            <a:solidFill>
              <a:srgbClr val="FFFFFF"/>
            </a:solidFill>
            <a:prstDash val="solid"/>
            <a:headEnd type="none" len="sm" w="sm"/>
            <a:tailEnd type="none" len="sm" w="sm"/>
          </a:ln>
        </p:spPr>
      </p:sp>
      <p:sp>
        <p:nvSpPr>
          <p:cNvPr name="AutoShape 14" id="14"/>
          <p:cNvSpPr/>
          <p:nvPr/>
        </p:nvSpPr>
        <p:spPr>
          <a:xfrm flipH="true">
            <a:off x="17240250" y="4606903"/>
            <a:ext cx="0" cy="3710908"/>
          </a:xfrm>
          <a:prstGeom prst="line">
            <a:avLst/>
          </a:prstGeom>
          <a:ln cap="flat" w="38100">
            <a:solidFill>
              <a:srgbClr val="FFFFFF"/>
            </a:solidFill>
            <a:prstDash val="solid"/>
            <a:headEnd type="none" len="sm" w="sm"/>
            <a:tailEnd type="none" len="sm" w="sm"/>
          </a:ln>
        </p:spPr>
      </p:sp>
      <p:sp>
        <p:nvSpPr>
          <p:cNvPr name="AutoShape 15" id="15"/>
          <p:cNvSpPr/>
          <p:nvPr/>
        </p:nvSpPr>
        <p:spPr>
          <a:xfrm>
            <a:off x="1723107" y="2460438"/>
            <a:ext cx="903745" cy="0"/>
          </a:xfrm>
          <a:prstGeom prst="line">
            <a:avLst/>
          </a:prstGeom>
          <a:ln cap="flat" w="238125">
            <a:solidFill>
              <a:srgbClr val="1B9461"/>
            </a:solidFill>
            <a:prstDash val="solid"/>
            <a:headEnd type="none" len="sm" w="sm"/>
            <a:tailEnd type="none" len="sm" w="sm"/>
          </a:ln>
        </p:spPr>
      </p:sp>
      <p:sp>
        <p:nvSpPr>
          <p:cNvPr name="TextBox 16" id="16"/>
          <p:cNvSpPr txBox="true"/>
          <p:nvPr/>
        </p:nvSpPr>
        <p:spPr>
          <a:xfrm rot="0">
            <a:off x="1723107" y="900442"/>
            <a:ext cx="8118627" cy="1051500"/>
          </a:xfrm>
          <a:prstGeom prst="rect">
            <a:avLst/>
          </a:prstGeom>
        </p:spPr>
        <p:txBody>
          <a:bodyPr anchor="t" rtlCol="false" tIns="0" lIns="0" bIns="0" rIns="0">
            <a:spAutoFit/>
          </a:bodyPr>
          <a:lstStyle/>
          <a:p>
            <a:pPr algn="l">
              <a:lnSpc>
                <a:spcPts val="8193"/>
              </a:lnSpc>
              <a:spcBef>
                <a:spcPct val="0"/>
              </a:spcBef>
            </a:pPr>
            <a:r>
              <a:rPr lang="en-US" sz="5852" spc="380">
                <a:solidFill>
                  <a:srgbClr val="FFFFFF"/>
                </a:solidFill>
                <a:latin typeface="Poppins Bold"/>
              </a:rPr>
              <a:t>Day of Duties</a:t>
            </a:r>
          </a:p>
        </p:txBody>
      </p:sp>
      <p:sp>
        <p:nvSpPr>
          <p:cNvPr name="Freeform 17" id="17"/>
          <p:cNvSpPr/>
          <p:nvPr/>
        </p:nvSpPr>
        <p:spPr>
          <a:xfrm flipH="false" flipV="false" rot="5324316">
            <a:off x="14890109" y="-3175249"/>
            <a:ext cx="6662432" cy="5614266"/>
          </a:xfrm>
          <a:custGeom>
            <a:avLst/>
            <a:gdLst/>
            <a:ahLst/>
            <a:cxnLst/>
            <a:rect r="r" b="b" t="t" l="l"/>
            <a:pathLst>
              <a:path h="5614266" w="6662432">
                <a:moveTo>
                  <a:pt x="0" y="0"/>
                </a:moveTo>
                <a:lnTo>
                  <a:pt x="6662432" y="0"/>
                </a:lnTo>
                <a:lnTo>
                  <a:pt x="6662432" y="5614266"/>
                </a:lnTo>
                <a:lnTo>
                  <a:pt x="0" y="561426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8" id="18"/>
          <p:cNvGrpSpPr/>
          <p:nvPr/>
        </p:nvGrpSpPr>
        <p:grpSpPr>
          <a:xfrm rot="0">
            <a:off x="16481007" y="1073135"/>
            <a:ext cx="1514312" cy="1301362"/>
            <a:chOff x="0" y="0"/>
            <a:chExt cx="812800" cy="698500"/>
          </a:xfrm>
        </p:grpSpPr>
        <p:sp>
          <p:nvSpPr>
            <p:cNvPr name="Freeform 19" id="19"/>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1B9461"/>
            </a:solidFill>
          </p:spPr>
        </p:sp>
        <p:sp>
          <p:nvSpPr>
            <p:cNvPr name="TextBox 20" id="20"/>
            <p:cNvSpPr txBox="true"/>
            <p:nvPr/>
          </p:nvSpPr>
          <p:spPr>
            <a:xfrm>
              <a:off x="114300" y="-57150"/>
              <a:ext cx="584200" cy="755650"/>
            </a:xfrm>
            <a:prstGeom prst="rect">
              <a:avLst/>
            </a:prstGeom>
          </p:spPr>
          <p:txBody>
            <a:bodyPr anchor="ctr" rtlCol="false" tIns="50800" lIns="50800" bIns="50800" rIns="50800"/>
            <a:lstStyle/>
            <a:p>
              <a:pPr algn="ctr">
                <a:lnSpc>
                  <a:spcPts val="2659"/>
                </a:lnSpc>
              </a:pPr>
            </a:p>
          </p:txBody>
        </p:sp>
      </p:grpSp>
    </p:spTree>
  </p:cSld>
  <p:clrMapOvr>
    <a:masterClrMapping/>
  </p:clrMapOvr>
</p:sld>
</file>

<file path=ppt/slides/slide4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true" rot="0">
            <a:off x="0" y="0"/>
            <a:ext cx="18288000" cy="10287000"/>
          </a:xfrm>
          <a:custGeom>
            <a:avLst/>
            <a:gdLst/>
            <a:ahLst/>
            <a:cxnLst/>
            <a:rect r="r" b="b" t="t" l="l"/>
            <a:pathLst>
              <a:path h="10287000" w="18288000">
                <a:moveTo>
                  <a:pt x="18288000" y="10287000"/>
                </a:moveTo>
                <a:lnTo>
                  <a:pt x="0" y="10287000"/>
                </a:lnTo>
                <a:lnTo>
                  <a:pt x="0" y="0"/>
                </a:lnTo>
                <a:lnTo>
                  <a:pt x="18288000" y="0"/>
                </a:lnTo>
                <a:lnTo>
                  <a:pt x="18288000" y="10287000"/>
                </a:lnTo>
                <a:close/>
              </a:path>
            </a:pathLst>
          </a:custGeom>
          <a:blipFill>
            <a:blip r:embed="rId2"/>
            <a:stretch>
              <a:fillRect l="0" t="-9222" r="0" b="-9222"/>
            </a:stretch>
          </a:blipFill>
        </p:spPr>
      </p:sp>
      <p:grpSp>
        <p:nvGrpSpPr>
          <p:cNvPr name="Group 3" id="3"/>
          <p:cNvGrpSpPr/>
          <p:nvPr/>
        </p:nvGrpSpPr>
        <p:grpSpPr>
          <a:xfrm rot="0">
            <a:off x="0" y="5880002"/>
            <a:ext cx="18288000" cy="4406998"/>
            <a:chOff x="0" y="0"/>
            <a:chExt cx="4816593" cy="1160691"/>
          </a:xfrm>
        </p:grpSpPr>
        <p:sp>
          <p:nvSpPr>
            <p:cNvPr name="Freeform 4" id="4"/>
            <p:cNvSpPr/>
            <p:nvPr/>
          </p:nvSpPr>
          <p:spPr>
            <a:xfrm flipH="false" flipV="false" rot="0">
              <a:off x="0" y="0"/>
              <a:ext cx="4816592" cy="1160691"/>
            </a:xfrm>
            <a:custGeom>
              <a:avLst/>
              <a:gdLst/>
              <a:ahLst/>
              <a:cxnLst/>
              <a:rect r="r" b="b" t="t" l="l"/>
              <a:pathLst>
                <a:path h="1160691" w="4816592">
                  <a:moveTo>
                    <a:pt x="0" y="0"/>
                  </a:moveTo>
                  <a:lnTo>
                    <a:pt x="4816592" y="0"/>
                  </a:lnTo>
                  <a:lnTo>
                    <a:pt x="4816592" y="1160691"/>
                  </a:lnTo>
                  <a:lnTo>
                    <a:pt x="0" y="1160691"/>
                  </a:lnTo>
                  <a:close/>
                </a:path>
              </a:pathLst>
            </a:custGeom>
            <a:solidFill>
              <a:srgbClr val="222222"/>
            </a:solidFill>
          </p:spPr>
        </p:sp>
        <p:sp>
          <p:nvSpPr>
            <p:cNvPr name="TextBox 5" id="5"/>
            <p:cNvSpPr txBox="true"/>
            <p:nvPr/>
          </p:nvSpPr>
          <p:spPr>
            <a:xfrm>
              <a:off x="0" y="-57150"/>
              <a:ext cx="4816593" cy="1217841"/>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567359" y="2034571"/>
            <a:ext cx="15139029" cy="6935395"/>
            <a:chOff x="0" y="0"/>
            <a:chExt cx="3987234" cy="1826606"/>
          </a:xfrm>
        </p:grpSpPr>
        <p:sp>
          <p:nvSpPr>
            <p:cNvPr name="Freeform 7" id="7"/>
            <p:cNvSpPr/>
            <p:nvPr/>
          </p:nvSpPr>
          <p:spPr>
            <a:xfrm flipH="false" flipV="false" rot="0">
              <a:off x="0" y="0"/>
              <a:ext cx="3987234" cy="1826606"/>
            </a:xfrm>
            <a:custGeom>
              <a:avLst/>
              <a:gdLst/>
              <a:ahLst/>
              <a:cxnLst/>
              <a:rect r="r" b="b" t="t" l="l"/>
              <a:pathLst>
                <a:path h="1826606" w="3987234">
                  <a:moveTo>
                    <a:pt x="0" y="0"/>
                  </a:moveTo>
                  <a:lnTo>
                    <a:pt x="3987234" y="0"/>
                  </a:lnTo>
                  <a:lnTo>
                    <a:pt x="3987234" y="1826606"/>
                  </a:lnTo>
                  <a:lnTo>
                    <a:pt x="0" y="1826606"/>
                  </a:lnTo>
                  <a:close/>
                </a:path>
              </a:pathLst>
            </a:custGeom>
            <a:solidFill>
              <a:srgbClr val="1B9461"/>
            </a:solidFill>
            <a:ln cap="sq">
              <a:noFill/>
              <a:prstDash val="solid"/>
              <a:miter/>
            </a:ln>
          </p:spPr>
        </p:sp>
        <p:sp>
          <p:nvSpPr>
            <p:cNvPr name="TextBox 8" id="8"/>
            <p:cNvSpPr txBox="true"/>
            <p:nvPr/>
          </p:nvSpPr>
          <p:spPr>
            <a:xfrm>
              <a:off x="0" y="-57150"/>
              <a:ext cx="3987234" cy="1883756"/>
            </a:xfrm>
            <a:prstGeom prst="rect">
              <a:avLst/>
            </a:prstGeom>
          </p:spPr>
          <p:txBody>
            <a:bodyPr anchor="ctr" rtlCol="false" tIns="50800" lIns="50800" bIns="50800" rIns="50800"/>
            <a:lstStyle/>
            <a:p>
              <a:pPr algn="ctr">
                <a:lnSpc>
                  <a:spcPts val="2659"/>
                </a:lnSpc>
              </a:pPr>
            </a:p>
          </p:txBody>
        </p:sp>
      </p:grpSp>
      <p:sp>
        <p:nvSpPr>
          <p:cNvPr name="TextBox 9" id="9"/>
          <p:cNvSpPr txBox="true"/>
          <p:nvPr/>
        </p:nvSpPr>
        <p:spPr>
          <a:xfrm rot="0">
            <a:off x="2028402" y="2054860"/>
            <a:ext cx="12999548" cy="6689090"/>
          </a:xfrm>
          <a:prstGeom prst="rect">
            <a:avLst/>
          </a:prstGeom>
        </p:spPr>
        <p:txBody>
          <a:bodyPr anchor="t" rtlCol="false" tIns="0" lIns="0" bIns="0" rIns="0">
            <a:spAutoFit/>
          </a:bodyPr>
          <a:lstStyle/>
          <a:p>
            <a:pPr algn="l">
              <a:lnSpc>
                <a:spcPts val="4060"/>
              </a:lnSpc>
            </a:pPr>
            <a:r>
              <a:rPr lang="en-US" sz="2900" spc="188">
                <a:solidFill>
                  <a:srgbClr val="FFFFFF"/>
                </a:solidFill>
                <a:latin typeface="Poppins"/>
              </a:rPr>
              <a:t>8:00 am State 4-H Staff arrive on site</a:t>
            </a:r>
          </a:p>
          <a:p>
            <a:pPr algn="l">
              <a:lnSpc>
                <a:spcPts val="4060"/>
              </a:lnSpc>
            </a:pPr>
            <a:r>
              <a:rPr lang="en-US" sz="2900" spc="188">
                <a:solidFill>
                  <a:srgbClr val="FFFFFF"/>
                </a:solidFill>
                <a:latin typeface="Poppins"/>
              </a:rPr>
              <a:t>    </a:t>
            </a:r>
          </a:p>
          <a:p>
            <a:pPr algn="l">
              <a:lnSpc>
                <a:spcPts val="4060"/>
              </a:lnSpc>
            </a:pPr>
            <a:r>
              <a:rPr lang="en-US" sz="2900" spc="188">
                <a:solidFill>
                  <a:srgbClr val="FFFFFF"/>
                </a:solidFill>
                <a:latin typeface="Poppins"/>
              </a:rPr>
              <a:t>9:00 - 10:00 Registration – Host County</a:t>
            </a:r>
          </a:p>
          <a:p>
            <a:pPr algn="l">
              <a:lnSpc>
                <a:spcPts val="4060"/>
              </a:lnSpc>
            </a:pPr>
            <a:r>
              <a:rPr lang="en-US" sz="2900" spc="188">
                <a:solidFill>
                  <a:srgbClr val="FFFFFF"/>
                </a:solidFill>
                <a:latin typeface="Poppins"/>
              </a:rPr>
              <a:t>    </a:t>
            </a:r>
          </a:p>
          <a:p>
            <a:pPr algn="l">
              <a:lnSpc>
                <a:spcPts val="4060"/>
              </a:lnSpc>
            </a:pPr>
            <a:r>
              <a:rPr lang="en-US" sz="2900" spc="188">
                <a:solidFill>
                  <a:srgbClr val="FFFFFF"/>
                </a:solidFill>
                <a:latin typeface="Poppins"/>
              </a:rPr>
              <a:t>9:30 - Judges Orientation with Person’s In Charge (All Agents serving as PIC’s and judges) </a:t>
            </a:r>
          </a:p>
          <a:p>
            <a:pPr algn="l">
              <a:lnSpc>
                <a:spcPts val="4060"/>
              </a:lnSpc>
            </a:pPr>
            <a:r>
              <a:rPr lang="en-US" sz="2900" spc="188">
                <a:solidFill>
                  <a:srgbClr val="FFFFFF"/>
                </a:solidFill>
                <a:latin typeface="Poppins"/>
              </a:rPr>
              <a:t> </a:t>
            </a:r>
          </a:p>
          <a:p>
            <a:pPr algn="l">
              <a:lnSpc>
                <a:spcPts val="4060"/>
              </a:lnSpc>
            </a:pPr>
            <a:r>
              <a:rPr lang="en-US" sz="2900" spc="188">
                <a:solidFill>
                  <a:srgbClr val="FFFFFF"/>
                </a:solidFill>
                <a:latin typeface="Poppins"/>
              </a:rPr>
              <a:t>10:30 - Presentations Begin</a:t>
            </a:r>
          </a:p>
          <a:p>
            <a:pPr algn="l">
              <a:lnSpc>
                <a:spcPts val="4060"/>
              </a:lnSpc>
            </a:pPr>
            <a:r>
              <a:rPr lang="en-US" sz="2900" spc="188">
                <a:solidFill>
                  <a:srgbClr val="FFFFFF"/>
                </a:solidFill>
                <a:latin typeface="Poppins"/>
              </a:rPr>
              <a:t> </a:t>
            </a:r>
          </a:p>
          <a:p>
            <a:pPr algn="l">
              <a:lnSpc>
                <a:spcPts val="4060"/>
              </a:lnSpc>
            </a:pPr>
            <a:r>
              <a:rPr lang="en-US" sz="2900" spc="188">
                <a:solidFill>
                  <a:srgbClr val="FFFFFF"/>
                </a:solidFill>
                <a:latin typeface="Poppins"/>
              </a:rPr>
              <a:t>12:00 - 1:30: Lunch</a:t>
            </a:r>
          </a:p>
          <a:p>
            <a:pPr algn="l">
              <a:lnSpc>
                <a:spcPts val="4060"/>
              </a:lnSpc>
            </a:pPr>
            <a:r>
              <a:rPr lang="en-US" sz="2900" spc="188">
                <a:solidFill>
                  <a:srgbClr val="FFFFFF"/>
                </a:solidFill>
                <a:latin typeface="Poppins"/>
              </a:rPr>
              <a:t> </a:t>
            </a:r>
          </a:p>
          <a:p>
            <a:pPr algn="l">
              <a:lnSpc>
                <a:spcPts val="4060"/>
              </a:lnSpc>
            </a:pPr>
          </a:p>
          <a:p>
            <a:pPr algn="l">
              <a:lnSpc>
                <a:spcPts val="4060"/>
              </a:lnSpc>
              <a:spcBef>
                <a:spcPct val="0"/>
              </a:spcBef>
            </a:pPr>
          </a:p>
        </p:txBody>
      </p:sp>
      <p:sp>
        <p:nvSpPr>
          <p:cNvPr name="Freeform 10" id="10"/>
          <p:cNvSpPr/>
          <p:nvPr/>
        </p:nvSpPr>
        <p:spPr>
          <a:xfrm flipH="false" flipV="false" rot="5324316">
            <a:off x="14890109" y="-3175249"/>
            <a:ext cx="6662432" cy="5614266"/>
          </a:xfrm>
          <a:custGeom>
            <a:avLst/>
            <a:gdLst/>
            <a:ahLst/>
            <a:cxnLst/>
            <a:rect r="r" b="b" t="t" l="l"/>
            <a:pathLst>
              <a:path h="5614266" w="6662432">
                <a:moveTo>
                  <a:pt x="0" y="0"/>
                </a:moveTo>
                <a:lnTo>
                  <a:pt x="6662432" y="0"/>
                </a:lnTo>
                <a:lnTo>
                  <a:pt x="6662432" y="5614266"/>
                </a:lnTo>
                <a:lnTo>
                  <a:pt x="0" y="561426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1" id="11"/>
          <p:cNvGrpSpPr/>
          <p:nvPr/>
        </p:nvGrpSpPr>
        <p:grpSpPr>
          <a:xfrm rot="0">
            <a:off x="16481007" y="1073135"/>
            <a:ext cx="1514312" cy="1301362"/>
            <a:chOff x="0" y="0"/>
            <a:chExt cx="812800" cy="698500"/>
          </a:xfrm>
        </p:grpSpPr>
        <p:sp>
          <p:nvSpPr>
            <p:cNvPr name="Freeform 12" id="12"/>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1B9461"/>
            </a:solidFill>
          </p:spPr>
        </p:sp>
        <p:sp>
          <p:nvSpPr>
            <p:cNvPr name="TextBox 13" id="13"/>
            <p:cNvSpPr txBox="true"/>
            <p:nvPr/>
          </p:nvSpPr>
          <p:spPr>
            <a:xfrm>
              <a:off x="114300" y="-57150"/>
              <a:ext cx="584200" cy="755650"/>
            </a:xfrm>
            <a:prstGeom prst="rect">
              <a:avLst/>
            </a:prstGeom>
          </p:spPr>
          <p:txBody>
            <a:bodyPr anchor="ctr" rtlCol="false" tIns="50800" lIns="50800" bIns="50800" rIns="50800"/>
            <a:lstStyle/>
            <a:p>
              <a:pPr algn="ctr">
                <a:lnSpc>
                  <a:spcPts val="2659"/>
                </a:lnSpc>
              </a:pPr>
            </a:p>
          </p:txBody>
        </p:sp>
      </p:grpSp>
      <p:sp>
        <p:nvSpPr>
          <p:cNvPr name="TextBox 14" id="14"/>
          <p:cNvSpPr txBox="true"/>
          <p:nvPr/>
        </p:nvSpPr>
        <p:spPr>
          <a:xfrm rot="0">
            <a:off x="5157628" y="421988"/>
            <a:ext cx="7958490" cy="1051500"/>
          </a:xfrm>
          <a:prstGeom prst="rect">
            <a:avLst/>
          </a:prstGeom>
        </p:spPr>
        <p:txBody>
          <a:bodyPr anchor="t" rtlCol="false" tIns="0" lIns="0" bIns="0" rIns="0">
            <a:spAutoFit/>
          </a:bodyPr>
          <a:lstStyle/>
          <a:p>
            <a:pPr algn="ctr">
              <a:lnSpc>
                <a:spcPts val="8193"/>
              </a:lnSpc>
              <a:spcBef>
                <a:spcPct val="0"/>
              </a:spcBef>
            </a:pPr>
            <a:r>
              <a:rPr lang="en-US" sz="5852" spc="380">
                <a:solidFill>
                  <a:srgbClr val="1B9461"/>
                </a:solidFill>
                <a:latin typeface="Poppins Bold"/>
              </a:rPr>
              <a:t>Schedule/Agenda</a:t>
            </a:r>
          </a:p>
        </p:txBody>
      </p:sp>
    </p:spTree>
  </p:cSld>
  <p:clrMapOvr>
    <a:masterClrMapping/>
  </p:clrMapOvr>
</p:sld>
</file>

<file path=ppt/slides/slide4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true" rot="0">
            <a:off x="0" y="0"/>
            <a:ext cx="18288000" cy="10287000"/>
          </a:xfrm>
          <a:custGeom>
            <a:avLst/>
            <a:gdLst/>
            <a:ahLst/>
            <a:cxnLst/>
            <a:rect r="r" b="b" t="t" l="l"/>
            <a:pathLst>
              <a:path h="10287000" w="18288000">
                <a:moveTo>
                  <a:pt x="18288000" y="10287000"/>
                </a:moveTo>
                <a:lnTo>
                  <a:pt x="0" y="10287000"/>
                </a:lnTo>
                <a:lnTo>
                  <a:pt x="0" y="0"/>
                </a:lnTo>
                <a:lnTo>
                  <a:pt x="18288000" y="0"/>
                </a:lnTo>
                <a:lnTo>
                  <a:pt x="18288000" y="10287000"/>
                </a:lnTo>
                <a:close/>
              </a:path>
            </a:pathLst>
          </a:custGeom>
          <a:blipFill>
            <a:blip r:embed="rId2"/>
            <a:stretch>
              <a:fillRect l="0" t="-9222" r="0" b="-9222"/>
            </a:stretch>
          </a:blipFill>
        </p:spPr>
      </p:sp>
      <p:grpSp>
        <p:nvGrpSpPr>
          <p:cNvPr name="Group 3" id="3"/>
          <p:cNvGrpSpPr/>
          <p:nvPr/>
        </p:nvGrpSpPr>
        <p:grpSpPr>
          <a:xfrm rot="0">
            <a:off x="0" y="5880002"/>
            <a:ext cx="18288000" cy="4406998"/>
            <a:chOff x="0" y="0"/>
            <a:chExt cx="4816593" cy="1160691"/>
          </a:xfrm>
        </p:grpSpPr>
        <p:sp>
          <p:nvSpPr>
            <p:cNvPr name="Freeform 4" id="4"/>
            <p:cNvSpPr/>
            <p:nvPr/>
          </p:nvSpPr>
          <p:spPr>
            <a:xfrm flipH="false" flipV="false" rot="0">
              <a:off x="0" y="0"/>
              <a:ext cx="4816592" cy="1160691"/>
            </a:xfrm>
            <a:custGeom>
              <a:avLst/>
              <a:gdLst/>
              <a:ahLst/>
              <a:cxnLst/>
              <a:rect r="r" b="b" t="t" l="l"/>
              <a:pathLst>
                <a:path h="1160691" w="4816592">
                  <a:moveTo>
                    <a:pt x="0" y="0"/>
                  </a:moveTo>
                  <a:lnTo>
                    <a:pt x="4816592" y="0"/>
                  </a:lnTo>
                  <a:lnTo>
                    <a:pt x="4816592" y="1160691"/>
                  </a:lnTo>
                  <a:lnTo>
                    <a:pt x="0" y="1160691"/>
                  </a:lnTo>
                  <a:close/>
                </a:path>
              </a:pathLst>
            </a:custGeom>
            <a:solidFill>
              <a:srgbClr val="222222"/>
            </a:solidFill>
          </p:spPr>
        </p:sp>
        <p:sp>
          <p:nvSpPr>
            <p:cNvPr name="TextBox 5" id="5"/>
            <p:cNvSpPr txBox="true"/>
            <p:nvPr/>
          </p:nvSpPr>
          <p:spPr>
            <a:xfrm>
              <a:off x="0" y="-57150"/>
              <a:ext cx="4816593" cy="1217841"/>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501006" y="1918275"/>
            <a:ext cx="15205381" cy="7051691"/>
            <a:chOff x="0" y="0"/>
            <a:chExt cx="4004709" cy="1857236"/>
          </a:xfrm>
        </p:grpSpPr>
        <p:sp>
          <p:nvSpPr>
            <p:cNvPr name="Freeform 7" id="7"/>
            <p:cNvSpPr/>
            <p:nvPr/>
          </p:nvSpPr>
          <p:spPr>
            <a:xfrm flipH="false" flipV="false" rot="0">
              <a:off x="0" y="0"/>
              <a:ext cx="4004709" cy="1857235"/>
            </a:xfrm>
            <a:custGeom>
              <a:avLst/>
              <a:gdLst/>
              <a:ahLst/>
              <a:cxnLst/>
              <a:rect r="r" b="b" t="t" l="l"/>
              <a:pathLst>
                <a:path h="1857235" w="4004709">
                  <a:moveTo>
                    <a:pt x="0" y="0"/>
                  </a:moveTo>
                  <a:lnTo>
                    <a:pt x="4004709" y="0"/>
                  </a:lnTo>
                  <a:lnTo>
                    <a:pt x="4004709" y="1857235"/>
                  </a:lnTo>
                  <a:lnTo>
                    <a:pt x="0" y="1857235"/>
                  </a:lnTo>
                  <a:close/>
                </a:path>
              </a:pathLst>
            </a:custGeom>
            <a:solidFill>
              <a:srgbClr val="1B9461"/>
            </a:solidFill>
            <a:ln cap="sq">
              <a:noFill/>
              <a:prstDash val="solid"/>
              <a:miter/>
            </a:ln>
          </p:spPr>
        </p:sp>
        <p:sp>
          <p:nvSpPr>
            <p:cNvPr name="TextBox 8" id="8"/>
            <p:cNvSpPr txBox="true"/>
            <p:nvPr/>
          </p:nvSpPr>
          <p:spPr>
            <a:xfrm>
              <a:off x="0" y="-57150"/>
              <a:ext cx="4004709" cy="1914386"/>
            </a:xfrm>
            <a:prstGeom prst="rect">
              <a:avLst/>
            </a:prstGeom>
          </p:spPr>
          <p:txBody>
            <a:bodyPr anchor="ctr" rtlCol="false" tIns="50800" lIns="50800" bIns="50800" rIns="50800"/>
            <a:lstStyle/>
            <a:p>
              <a:pPr algn="ctr">
                <a:lnSpc>
                  <a:spcPts val="2659"/>
                </a:lnSpc>
              </a:pPr>
            </a:p>
          </p:txBody>
        </p:sp>
      </p:grpSp>
      <p:sp>
        <p:nvSpPr>
          <p:cNvPr name="TextBox 9" id="9"/>
          <p:cNvSpPr txBox="true"/>
          <p:nvPr/>
        </p:nvSpPr>
        <p:spPr>
          <a:xfrm rot="0">
            <a:off x="1800337" y="2040422"/>
            <a:ext cx="14680671" cy="8692514"/>
          </a:xfrm>
          <a:prstGeom prst="rect">
            <a:avLst/>
          </a:prstGeom>
        </p:spPr>
        <p:txBody>
          <a:bodyPr anchor="t" rtlCol="false" tIns="0" lIns="0" bIns="0" rIns="0">
            <a:spAutoFit/>
          </a:bodyPr>
          <a:lstStyle/>
          <a:p>
            <a:pPr algn="l">
              <a:lnSpc>
                <a:spcPts val="2940"/>
              </a:lnSpc>
            </a:pPr>
            <a:r>
              <a:rPr lang="en-US" sz="2100" spc="136">
                <a:solidFill>
                  <a:srgbClr val="FFFFFF"/>
                </a:solidFill>
                <a:latin typeface="Poppins"/>
              </a:rPr>
              <a:t>1:45 – 3:30: Afternoon Awards Program</a:t>
            </a:r>
          </a:p>
          <a:p>
            <a:pPr algn="l">
              <a:lnSpc>
                <a:spcPts val="2940"/>
              </a:lnSpc>
            </a:pPr>
            <a:r>
              <a:rPr lang="en-US" sz="2100" spc="136">
                <a:solidFill>
                  <a:srgbClr val="FFFFFF"/>
                </a:solidFill>
                <a:latin typeface="Poppins"/>
              </a:rPr>
              <a:t> </a:t>
            </a:r>
          </a:p>
          <a:p>
            <a:pPr algn="l">
              <a:lnSpc>
                <a:spcPts val="2940"/>
              </a:lnSpc>
            </a:pPr>
            <a:r>
              <a:rPr lang="en-US" sz="2100" spc="136">
                <a:solidFill>
                  <a:srgbClr val="FFFFFF"/>
                </a:solidFill>
                <a:latin typeface="Poppins"/>
              </a:rPr>
              <a:t>Welcome - District Officers</a:t>
            </a:r>
          </a:p>
          <a:p>
            <a:pPr algn="l">
              <a:lnSpc>
                <a:spcPts val="2940"/>
              </a:lnSpc>
            </a:pPr>
            <a:r>
              <a:rPr lang="en-US" sz="2100" spc="136">
                <a:solidFill>
                  <a:srgbClr val="FFFFFF"/>
                </a:solidFill>
                <a:latin typeface="Poppins"/>
              </a:rPr>
              <a:t> </a:t>
            </a:r>
          </a:p>
          <a:p>
            <a:pPr algn="l">
              <a:lnSpc>
                <a:spcPts val="2940"/>
              </a:lnSpc>
            </a:pPr>
            <a:r>
              <a:rPr lang="en-US" sz="2100" spc="136">
                <a:solidFill>
                  <a:srgbClr val="FFFFFF"/>
                </a:solidFill>
                <a:latin typeface="Poppins"/>
              </a:rPr>
              <a:t>Pledges - District Officers</a:t>
            </a:r>
          </a:p>
          <a:p>
            <a:pPr algn="l">
              <a:lnSpc>
                <a:spcPts val="2940"/>
              </a:lnSpc>
            </a:pPr>
            <a:r>
              <a:rPr lang="en-US" sz="2100" spc="136">
                <a:solidFill>
                  <a:srgbClr val="FFFFFF"/>
                </a:solidFill>
                <a:latin typeface="Poppins"/>
              </a:rPr>
              <a:t> </a:t>
            </a:r>
          </a:p>
          <a:p>
            <a:pPr algn="l">
              <a:lnSpc>
                <a:spcPts val="2940"/>
              </a:lnSpc>
            </a:pPr>
            <a:r>
              <a:rPr lang="en-US" sz="2100" spc="136">
                <a:solidFill>
                  <a:srgbClr val="FFFFFF"/>
                </a:solidFill>
                <a:latin typeface="Poppins"/>
              </a:rPr>
              <a:t>Thought for the Day - District Officers</a:t>
            </a:r>
          </a:p>
          <a:p>
            <a:pPr algn="l">
              <a:lnSpc>
                <a:spcPts val="2940"/>
              </a:lnSpc>
            </a:pPr>
            <a:r>
              <a:rPr lang="en-US" sz="2100" spc="136">
                <a:solidFill>
                  <a:srgbClr val="FFFFFF"/>
                </a:solidFill>
                <a:latin typeface="Poppins"/>
              </a:rPr>
              <a:t> </a:t>
            </a:r>
          </a:p>
          <a:p>
            <a:pPr algn="l">
              <a:lnSpc>
                <a:spcPts val="2940"/>
              </a:lnSpc>
            </a:pPr>
            <a:r>
              <a:rPr lang="en-US" sz="2100" spc="136">
                <a:solidFill>
                  <a:srgbClr val="FFFFFF"/>
                </a:solidFill>
                <a:latin typeface="Poppins"/>
              </a:rPr>
              <a:t>Introduction of Guest - District Officers</a:t>
            </a:r>
          </a:p>
          <a:p>
            <a:pPr algn="l">
              <a:lnSpc>
                <a:spcPts val="2940"/>
              </a:lnSpc>
            </a:pPr>
            <a:r>
              <a:rPr lang="en-US" sz="2100" spc="136">
                <a:solidFill>
                  <a:srgbClr val="FFFFFF"/>
                </a:solidFill>
                <a:latin typeface="Poppins"/>
              </a:rPr>
              <a:t> </a:t>
            </a:r>
          </a:p>
          <a:p>
            <a:pPr algn="l">
              <a:lnSpc>
                <a:spcPts val="2940"/>
              </a:lnSpc>
            </a:pPr>
            <a:r>
              <a:rPr lang="en-US" sz="2100" spc="136">
                <a:solidFill>
                  <a:srgbClr val="FFFFFF"/>
                </a:solidFill>
                <a:latin typeface="Poppins"/>
              </a:rPr>
              <a:t>Greetings - arranged by host county - introduced by District Officers</a:t>
            </a:r>
          </a:p>
          <a:p>
            <a:pPr algn="l">
              <a:lnSpc>
                <a:spcPts val="2940"/>
              </a:lnSpc>
            </a:pPr>
            <a:r>
              <a:rPr lang="en-US" sz="2100" spc="136">
                <a:solidFill>
                  <a:srgbClr val="FFFFFF"/>
                </a:solidFill>
                <a:latin typeface="Poppins"/>
              </a:rPr>
              <a:t> </a:t>
            </a:r>
          </a:p>
          <a:p>
            <a:pPr algn="l">
              <a:lnSpc>
                <a:spcPts val="2940"/>
              </a:lnSpc>
            </a:pPr>
            <a:r>
              <a:rPr lang="en-US" sz="2100" spc="136">
                <a:solidFill>
                  <a:srgbClr val="FFFFFF"/>
                </a:solidFill>
                <a:latin typeface="Poppins"/>
              </a:rPr>
              <a:t>Special Recognition - Agent Advisors - recognize outgoing District Officers, introduce incoming District Officers.</a:t>
            </a:r>
          </a:p>
          <a:p>
            <a:pPr algn="l">
              <a:lnSpc>
                <a:spcPts val="2940"/>
              </a:lnSpc>
            </a:pPr>
            <a:r>
              <a:rPr lang="en-US" sz="2100" spc="136">
                <a:solidFill>
                  <a:srgbClr val="FFFFFF"/>
                </a:solidFill>
                <a:latin typeface="Poppins"/>
              </a:rPr>
              <a:t> </a:t>
            </a:r>
          </a:p>
          <a:p>
            <a:pPr algn="l">
              <a:lnSpc>
                <a:spcPts val="2940"/>
              </a:lnSpc>
            </a:pPr>
            <a:r>
              <a:rPr lang="en-US" sz="2100" spc="136">
                <a:solidFill>
                  <a:srgbClr val="FFFFFF"/>
                </a:solidFill>
                <a:latin typeface="Poppins"/>
              </a:rPr>
              <a:t>Presentation of Awards - District Officers (read script and assist with awards), State 4-H Program Leader if he’s there, DED, Extension Administration (Shake hands and present awards)</a:t>
            </a:r>
          </a:p>
          <a:p>
            <a:pPr algn="l">
              <a:lnSpc>
                <a:spcPts val="3780"/>
              </a:lnSpc>
            </a:pPr>
          </a:p>
          <a:p>
            <a:pPr algn="l">
              <a:lnSpc>
                <a:spcPts val="3780"/>
              </a:lnSpc>
            </a:pPr>
          </a:p>
          <a:p>
            <a:pPr algn="l">
              <a:lnSpc>
                <a:spcPts val="3780"/>
              </a:lnSpc>
            </a:pPr>
            <a:r>
              <a:rPr lang="en-US" sz="2700" spc="175">
                <a:solidFill>
                  <a:srgbClr val="FFFFFF"/>
                </a:solidFill>
                <a:latin typeface="Poppins"/>
              </a:rPr>
              <a:t> </a:t>
            </a:r>
          </a:p>
          <a:p>
            <a:pPr algn="l">
              <a:lnSpc>
                <a:spcPts val="3780"/>
              </a:lnSpc>
            </a:pPr>
          </a:p>
          <a:p>
            <a:pPr algn="l">
              <a:lnSpc>
                <a:spcPts val="3780"/>
              </a:lnSpc>
              <a:spcBef>
                <a:spcPct val="0"/>
              </a:spcBef>
            </a:pPr>
          </a:p>
        </p:txBody>
      </p:sp>
      <p:sp>
        <p:nvSpPr>
          <p:cNvPr name="Freeform 10" id="10"/>
          <p:cNvSpPr/>
          <p:nvPr/>
        </p:nvSpPr>
        <p:spPr>
          <a:xfrm flipH="false" flipV="false" rot="5324316">
            <a:off x="14890109" y="-3175249"/>
            <a:ext cx="6662432" cy="5614266"/>
          </a:xfrm>
          <a:custGeom>
            <a:avLst/>
            <a:gdLst/>
            <a:ahLst/>
            <a:cxnLst/>
            <a:rect r="r" b="b" t="t" l="l"/>
            <a:pathLst>
              <a:path h="5614266" w="6662432">
                <a:moveTo>
                  <a:pt x="0" y="0"/>
                </a:moveTo>
                <a:lnTo>
                  <a:pt x="6662432" y="0"/>
                </a:lnTo>
                <a:lnTo>
                  <a:pt x="6662432" y="5614266"/>
                </a:lnTo>
                <a:lnTo>
                  <a:pt x="0" y="561426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1" id="11"/>
          <p:cNvGrpSpPr/>
          <p:nvPr/>
        </p:nvGrpSpPr>
        <p:grpSpPr>
          <a:xfrm rot="0">
            <a:off x="16481007" y="1073135"/>
            <a:ext cx="1514312" cy="1301362"/>
            <a:chOff x="0" y="0"/>
            <a:chExt cx="812800" cy="698500"/>
          </a:xfrm>
        </p:grpSpPr>
        <p:sp>
          <p:nvSpPr>
            <p:cNvPr name="Freeform 12" id="12"/>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1B9461"/>
            </a:solidFill>
          </p:spPr>
        </p:sp>
        <p:sp>
          <p:nvSpPr>
            <p:cNvPr name="TextBox 13" id="13"/>
            <p:cNvSpPr txBox="true"/>
            <p:nvPr/>
          </p:nvSpPr>
          <p:spPr>
            <a:xfrm>
              <a:off x="114300" y="-57150"/>
              <a:ext cx="584200" cy="755650"/>
            </a:xfrm>
            <a:prstGeom prst="rect">
              <a:avLst/>
            </a:prstGeom>
          </p:spPr>
          <p:txBody>
            <a:bodyPr anchor="ctr" rtlCol="false" tIns="50800" lIns="50800" bIns="50800" rIns="50800"/>
            <a:lstStyle/>
            <a:p>
              <a:pPr algn="ctr">
                <a:lnSpc>
                  <a:spcPts val="2659"/>
                </a:lnSpc>
              </a:pPr>
            </a:p>
          </p:txBody>
        </p:sp>
      </p:grpSp>
      <p:sp>
        <p:nvSpPr>
          <p:cNvPr name="TextBox 14" id="14"/>
          <p:cNvSpPr txBox="true"/>
          <p:nvPr/>
        </p:nvSpPr>
        <p:spPr>
          <a:xfrm rot="0">
            <a:off x="5124451" y="421988"/>
            <a:ext cx="7958490" cy="1051500"/>
          </a:xfrm>
          <a:prstGeom prst="rect">
            <a:avLst/>
          </a:prstGeom>
        </p:spPr>
        <p:txBody>
          <a:bodyPr anchor="t" rtlCol="false" tIns="0" lIns="0" bIns="0" rIns="0">
            <a:spAutoFit/>
          </a:bodyPr>
          <a:lstStyle/>
          <a:p>
            <a:pPr algn="ctr">
              <a:lnSpc>
                <a:spcPts val="8193"/>
              </a:lnSpc>
              <a:spcBef>
                <a:spcPct val="0"/>
              </a:spcBef>
            </a:pPr>
            <a:r>
              <a:rPr lang="en-US" sz="5852" spc="380">
                <a:solidFill>
                  <a:srgbClr val="1B9461"/>
                </a:solidFill>
                <a:latin typeface="Poppins Bold"/>
              </a:rPr>
              <a:t>Schedule/Agenda</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222222"/>
        </a:solidFill>
      </p:bgPr>
    </p:bg>
    <p:spTree>
      <p:nvGrpSpPr>
        <p:cNvPr id="1" name=""/>
        <p:cNvGrpSpPr/>
        <p:nvPr/>
      </p:nvGrpSpPr>
      <p:grpSpPr>
        <a:xfrm>
          <a:off x="0" y="0"/>
          <a:ext cx="0" cy="0"/>
          <a:chOff x="0" y="0"/>
          <a:chExt cx="0" cy="0"/>
        </a:xfrm>
      </p:grpSpPr>
      <p:grpSp>
        <p:nvGrpSpPr>
          <p:cNvPr name="Group 2" id="2"/>
          <p:cNvGrpSpPr/>
          <p:nvPr/>
        </p:nvGrpSpPr>
        <p:grpSpPr>
          <a:xfrm rot="0">
            <a:off x="0" y="0"/>
            <a:ext cx="1028700" cy="1771441"/>
            <a:chOff x="0" y="0"/>
            <a:chExt cx="270933" cy="466552"/>
          </a:xfrm>
        </p:grpSpPr>
        <p:sp>
          <p:nvSpPr>
            <p:cNvPr name="Freeform 3" id="3"/>
            <p:cNvSpPr/>
            <p:nvPr/>
          </p:nvSpPr>
          <p:spPr>
            <a:xfrm flipH="false" flipV="false" rot="0">
              <a:off x="0" y="0"/>
              <a:ext cx="270933" cy="466552"/>
            </a:xfrm>
            <a:custGeom>
              <a:avLst/>
              <a:gdLst/>
              <a:ahLst/>
              <a:cxnLst/>
              <a:rect r="r" b="b" t="t" l="l"/>
              <a:pathLst>
                <a:path h="466552" w="270933">
                  <a:moveTo>
                    <a:pt x="0" y="0"/>
                  </a:moveTo>
                  <a:lnTo>
                    <a:pt x="270933" y="0"/>
                  </a:lnTo>
                  <a:lnTo>
                    <a:pt x="270933" y="466552"/>
                  </a:lnTo>
                  <a:lnTo>
                    <a:pt x="0" y="466552"/>
                  </a:lnTo>
                  <a:close/>
                </a:path>
              </a:pathLst>
            </a:custGeom>
            <a:solidFill>
              <a:srgbClr val="1B9461"/>
            </a:solidFill>
          </p:spPr>
        </p:sp>
        <p:sp>
          <p:nvSpPr>
            <p:cNvPr name="TextBox 4" id="4"/>
            <p:cNvSpPr txBox="true"/>
            <p:nvPr/>
          </p:nvSpPr>
          <p:spPr>
            <a:xfrm>
              <a:off x="0" y="-57150"/>
              <a:ext cx="270933" cy="523702"/>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0" y="8088569"/>
            <a:ext cx="1028700" cy="1169731"/>
            <a:chOff x="0" y="0"/>
            <a:chExt cx="270933" cy="308077"/>
          </a:xfrm>
        </p:grpSpPr>
        <p:sp>
          <p:nvSpPr>
            <p:cNvPr name="Freeform 6" id="6"/>
            <p:cNvSpPr/>
            <p:nvPr/>
          </p:nvSpPr>
          <p:spPr>
            <a:xfrm flipH="false" flipV="false" rot="0">
              <a:off x="0" y="0"/>
              <a:ext cx="270933" cy="308077"/>
            </a:xfrm>
            <a:custGeom>
              <a:avLst/>
              <a:gdLst/>
              <a:ahLst/>
              <a:cxnLst/>
              <a:rect r="r" b="b" t="t" l="l"/>
              <a:pathLst>
                <a:path h="308077" w="270933">
                  <a:moveTo>
                    <a:pt x="0" y="0"/>
                  </a:moveTo>
                  <a:lnTo>
                    <a:pt x="270933" y="0"/>
                  </a:lnTo>
                  <a:lnTo>
                    <a:pt x="270933" y="308077"/>
                  </a:lnTo>
                  <a:lnTo>
                    <a:pt x="0" y="308077"/>
                  </a:lnTo>
                  <a:close/>
                </a:path>
              </a:pathLst>
            </a:custGeom>
            <a:solidFill>
              <a:srgbClr val="F3F4F5">
                <a:alpha val="17647"/>
              </a:srgbClr>
            </a:solidFill>
            <a:ln cap="sq">
              <a:noFill/>
              <a:prstDash val="solid"/>
              <a:miter/>
            </a:ln>
          </p:spPr>
        </p:sp>
        <p:sp>
          <p:nvSpPr>
            <p:cNvPr name="TextBox 7" id="7"/>
            <p:cNvSpPr txBox="true"/>
            <p:nvPr/>
          </p:nvSpPr>
          <p:spPr>
            <a:xfrm>
              <a:off x="0" y="-57150"/>
              <a:ext cx="270933" cy="365227"/>
            </a:xfrm>
            <a:prstGeom prst="rect">
              <a:avLst/>
            </a:prstGeom>
          </p:spPr>
          <p:txBody>
            <a:bodyPr anchor="ctr" rtlCol="false" tIns="50800" lIns="50800" bIns="50800" rIns="50800"/>
            <a:lstStyle/>
            <a:p>
              <a:pPr algn="ctr" marL="0" indent="0" lvl="0">
                <a:lnSpc>
                  <a:spcPts val="2659"/>
                </a:lnSpc>
                <a:spcBef>
                  <a:spcPct val="0"/>
                </a:spcBef>
              </a:pPr>
            </a:p>
          </p:txBody>
        </p:sp>
      </p:grpSp>
      <p:sp>
        <p:nvSpPr>
          <p:cNvPr name="Freeform 8" id="8"/>
          <p:cNvSpPr/>
          <p:nvPr/>
        </p:nvSpPr>
        <p:spPr>
          <a:xfrm flipH="false" flipV="false" rot="0">
            <a:off x="16780649" y="8885345"/>
            <a:ext cx="919202" cy="745910"/>
          </a:xfrm>
          <a:custGeom>
            <a:avLst/>
            <a:gdLst/>
            <a:ahLst/>
            <a:cxnLst/>
            <a:rect r="r" b="b" t="t" l="l"/>
            <a:pathLst>
              <a:path h="745910" w="919202">
                <a:moveTo>
                  <a:pt x="0" y="0"/>
                </a:moveTo>
                <a:lnTo>
                  <a:pt x="919202" y="0"/>
                </a:lnTo>
                <a:lnTo>
                  <a:pt x="919202" y="745910"/>
                </a:lnTo>
                <a:lnTo>
                  <a:pt x="0" y="74591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9" id="9"/>
          <p:cNvSpPr txBox="true"/>
          <p:nvPr/>
        </p:nvSpPr>
        <p:spPr>
          <a:xfrm rot="0">
            <a:off x="2626851" y="3122945"/>
            <a:ext cx="11950297" cy="4574902"/>
          </a:xfrm>
          <a:prstGeom prst="rect">
            <a:avLst/>
          </a:prstGeom>
        </p:spPr>
        <p:txBody>
          <a:bodyPr anchor="t" rtlCol="false" tIns="0" lIns="0" bIns="0" rIns="0">
            <a:spAutoFit/>
          </a:bodyPr>
          <a:lstStyle/>
          <a:p>
            <a:pPr algn="l" marL="622673" indent="-311336" lvl="1">
              <a:lnSpc>
                <a:spcPts val="4037"/>
              </a:lnSpc>
              <a:buFont typeface="Arial"/>
              <a:buChar char="•"/>
            </a:pPr>
            <a:r>
              <a:rPr lang="en-US" sz="2884" spc="187">
                <a:solidFill>
                  <a:srgbClr val="FFFFFF"/>
                </a:solidFill>
                <a:latin typeface="Poppins"/>
              </a:rPr>
              <a:t>Form of public speaking</a:t>
            </a:r>
          </a:p>
          <a:p>
            <a:pPr algn="l" marL="1245345" indent="-415115" lvl="2">
              <a:lnSpc>
                <a:spcPts val="4037"/>
              </a:lnSpc>
              <a:buFont typeface="Arial"/>
              <a:buChar char="⚬"/>
            </a:pPr>
            <a:r>
              <a:rPr lang="en-US" sz="2884" spc="187">
                <a:solidFill>
                  <a:srgbClr val="FFFFFF"/>
                </a:solidFill>
                <a:latin typeface="Poppins"/>
              </a:rPr>
              <a:t>Communicate information</a:t>
            </a:r>
          </a:p>
          <a:p>
            <a:pPr algn="l" marL="1245345" indent="-415115" lvl="2">
              <a:lnSpc>
                <a:spcPts val="4037"/>
              </a:lnSpc>
              <a:buFont typeface="Arial"/>
              <a:buChar char="⚬"/>
            </a:pPr>
            <a:r>
              <a:rPr lang="en-US" sz="2884" spc="187">
                <a:solidFill>
                  <a:srgbClr val="FFFFFF"/>
                </a:solidFill>
                <a:latin typeface="Poppins"/>
              </a:rPr>
              <a:t>Share ideas</a:t>
            </a:r>
          </a:p>
          <a:p>
            <a:pPr algn="l" marL="1245345" indent="-415115" lvl="2">
              <a:lnSpc>
                <a:spcPts val="4037"/>
              </a:lnSpc>
              <a:buFont typeface="Arial"/>
              <a:buChar char="⚬"/>
            </a:pPr>
            <a:r>
              <a:rPr lang="en-US" sz="2884" spc="187">
                <a:solidFill>
                  <a:srgbClr val="FFFFFF"/>
                </a:solidFill>
                <a:latin typeface="Poppins"/>
              </a:rPr>
              <a:t>Share experiences</a:t>
            </a:r>
          </a:p>
          <a:p>
            <a:pPr algn="l" marL="622673" indent="-311336" lvl="1">
              <a:lnSpc>
                <a:spcPts val="4037"/>
              </a:lnSpc>
              <a:buFont typeface="Arial"/>
              <a:buChar char="•"/>
            </a:pPr>
            <a:r>
              <a:rPr lang="en-US" sz="2884" spc="187">
                <a:solidFill>
                  <a:srgbClr val="FFFFFF"/>
                </a:solidFill>
                <a:latin typeface="Poppins"/>
              </a:rPr>
              <a:t>R</a:t>
            </a:r>
            <a:r>
              <a:rPr lang="en-US" sz="2884" spc="187">
                <a:solidFill>
                  <a:srgbClr val="FFFFFF"/>
                </a:solidFill>
                <a:latin typeface="Poppins"/>
              </a:rPr>
              <a:t>elated to a specific project</a:t>
            </a:r>
          </a:p>
          <a:p>
            <a:pPr algn="l" marL="622673" indent="-311336" lvl="1">
              <a:lnSpc>
                <a:spcPts val="4037"/>
              </a:lnSpc>
              <a:buFont typeface="Arial"/>
              <a:buChar char="•"/>
            </a:pPr>
            <a:r>
              <a:rPr lang="en-US" sz="2884" spc="187">
                <a:solidFill>
                  <a:srgbClr val="FFFFFF"/>
                </a:solidFill>
                <a:latin typeface="Poppins"/>
              </a:rPr>
              <a:t>Demonstrations</a:t>
            </a:r>
          </a:p>
          <a:p>
            <a:pPr algn="l" marL="622673" indent="-311336" lvl="1">
              <a:lnSpc>
                <a:spcPts val="4037"/>
              </a:lnSpc>
              <a:buFont typeface="Arial"/>
              <a:buChar char="•"/>
            </a:pPr>
            <a:r>
              <a:rPr lang="en-US" sz="2884" spc="187">
                <a:solidFill>
                  <a:srgbClr val="FFFFFF"/>
                </a:solidFill>
                <a:latin typeface="Poppins"/>
              </a:rPr>
              <a:t>Illustrated talks</a:t>
            </a:r>
          </a:p>
          <a:p>
            <a:pPr algn="l" marL="622673" indent="-311336" lvl="1">
              <a:lnSpc>
                <a:spcPts val="4037"/>
              </a:lnSpc>
              <a:buFont typeface="Arial"/>
              <a:buChar char="•"/>
            </a:pPr>
            <a:r>
              <a:rPr lang="en-US" sz="2884" spc="187">
                <a:solidFill>
                  <a:srgbClr val="FFFFFF"/>
                </a:solidFill>
                <a:latin typeface="Poppins"/>
              </a:rPr>
              <a:t>Formal Speech</a:t>
            </a:r>
          </a:p>
          <a:p>
            <a:pPr algn="l">
              <a:lnSpc>
                <a:spcPts val="4037"/>
              </a:lnSpc>
              <a:spcBef>
                <a:spcPct val="0"/>
              </a:spcBef>
            </a:pPr>
          </a:p>
        </p:txBody>
      </p:sp>
      <p:grpSp>
        <p:nvGrpSpPr>
          <p:cNvPr name="Group 10" id="10"/>
          <p:cNvGrpSpPr/>
          <p:nvPr/>
        </p:nvGrpSpPr>
        <p:grpSpPr>
          <a:xfrm rot="0">
            <a:off x="0" y="9258300"/>
            <a:ext cx="1028700" cy="1028700"/>
            <a:chOff x="0" y="0"/>
            <a:chExt cx="270933" cy="270933"/>
          </a:xfrm>
        </p:grpSpPr>
        <p:sp>
          <p:nvSpPr>
            <p:cNvPr name="Freeform 11" id="11"/>
            <p:cNvSpPr/>
            <p:nvPr/>
          </p:nvSpPr>
          <p:spPr>
            <a:xfrm flipH="false" flipV="false" rot="0">
              <a:off x="0" y="0"/>
              <a:ext cx="270933" cy="270933"/>
            </a:xfrm>
            <a:custGeom>
              <a:avLst/>
              <a:gdLst/>
              <a:ahLst/>
              <a:cxnLst/>
              <a:rect r="r" b="b" t="t" l="l"/>
              <a:pathLst>
                <a:path h="270933" w="270933">
                  <a:moveTo>
                    <a:pt x="0" y="0"/>
                  </a:moveTo>
                  <a:lnTo>
                    <a:pt x="270933" y="0"/>
                  </a:lnTo>
                  <a:lnTo>
                    <a:pt x="270933" y="270933"/>
                  </a:lnTo>
                  <a:lnTo>
                    <a:pt x="0" y="270933"/>
                  </a:lnTo>
                  <a:close/>
                </a:path>
              </a:pathLst>
            </a:custGeom>
            <a:solidFill>
              <a:srgbClr val="1B9461"/>
            </a:solidFill>
            <a:ln cap="sq">
              <a:noFill/>
              <a:prstDash val="solid"/>
              <a:miter/>
            </a:ln>
          </p:spPr>
        </p:sp>
        <p:sp>
          <p:nvSpPr>
            <p:cNvPr name="TextBox 12" id="12"/>
            <p:cNvSpPr txBox="true"/>
            <p:nvPr/>
          </p:nvSpPr>
          <p:spPr>
            <a:xfrm>
              <a:off x="0" y="-57150"/>
              <a:ext cx="270933" cy="328083"/>
            </a:xfrm>
            <a:prstGeom prst="rect">
              <a:avLst/>
            </a:prstGeom>
          </p:spPr>
          <p:txBody>
            <a:bodyPr anchor="ctr" rtlCol="false" tIns="50800" lIns="50800" bIns="50800" rIns="50800"/>
            <a:lstStyle/>
            <a:p>
              <a:pPr algn="ctr">
                <a:lnSpc>
                  <a:spcPts val="2659"/>
                </a:lnSpc>
              </a:pPr>
            </a:p>
          </p:txBody>
        </p:sp>
      </p:grpSp>
      <p:sp>
        <p:nvSpPr>
          <p:cNvPr name="AutoShape 13" id="13"/>
          <p:cNvSpPr/>
          <p:nvPr/>
        </p:nvSpPr>
        <p:spPr>
          <a:xfrm>
            <a:off x="1723107" y="9277350"/>
            <a:ext cx="14479624" cy="0"/>
          </a:xfrm>
          <a:prstGeom prst="line">
            <a:avLst/>
          </a:prstGeom>
          <a:ln cap="flat" w="38100">
            <a:solidFill>
              <a:srgbClr val="FFFFFF"/>
            </a:solidFill>
            <a:prstDash val="solid"/>
            <a:headEnd type="none" len="sm" w="sm"/>
            <a:tailEnd type="none" len="sm" w="sm"/>
          </a:ln>
        </p:spPr>
      </p:sp>
      <p:sp>
        <p:nvSpPr>
          <p:cNvPr name="AutoShape 14" id="14"/>
          <p:cNvSpPr/>
          <p:nvPr/>
        </p:nvSpPr>
        <p:spPr>
          <a:xfrm flipH="true">
            <a:off x="17240250" y="4606903"/>
            <a:ext cx="0" cy="3710908"/>
          </a:xfrm>
          <a:prstGeom prst="line">
            <a:avLst/>
          </a:prstGeom>
          <a:ln cap="flat" w="38100">
            <a:solidFill>
              <a:srgbClr val="FFFFFF"/>
            </a:solidFill>
            <a:prstDash val="solid"/>
            <a:headEnd type="none" len="sm" w="sm"/>
            <a:tailEnd type="none" len="sm" w="sm"/>
          </a:ln>
        </p:spPr>
      </p:sp>
      <p:sp>
        <p:nvSpPr>
          <p:cNvPr name="AutoShape 15" id="15"/>
          <p:cNvSpPr/>
          <p:nvPr/>
        </p:nvSpPr>
        <p:spPr>
          <a:xfrm>
            <a:off x="1723107" y="2460438"/>
            <a:ext cx="903745" cy="0"/>
          </a:xfrm>
          <a:prstGeom prst="line">
            <a:avLst/>
          </a:prstGeom>
          <a:ln cap="flat" w="238125">
            <a:solidFill>
              <a:srgbClr val="1B9461"/>
            </a:solidFill>
            <a:prstDash val="solid"/>
            <a:headEnd type="none" len="sm" w="sm"/>
            <a:tailEnd type="none" len="sm" w="sm"/>
          </a:ln>
        </p:spPr>
      </p:sp>
      <p:sp>
        <p:nvSpPr>
          <p:cNvPr name="TextBox 16" id="16"/>
          <p:cNvSpPr txBox="true"/>
          <p:nvPr/>
        </p:nvSpPr>
        <p:spPr>
          <a:xfrm rot="0">
            <a:off x="1723107" y="900442"/>
            <a:ext cx="8118627" cy="1051500"/>
          </a:xfrm>
          <a:prstGeom prst="rect">
            <a:avLst/>
          </a:prstGeom>
        </p:spPr>
        <p:txBody>
          <a:bodyPr anchor="t" rtlCol="false" tIns="0" lIns="0" bIns="0" rIns="0">
            <a:spAutoFit/>
          </a:bodyPr>
          <a:lstStyle/>
          <a:p>
            <a:pPr algn="l">
              <a:lnSpc>
                <a:spcPts val="8193"/>
              </a:lnSpc>
              <a:spcBef>
                <a:spcPct val="0"/>
              </a:spcBef>
            </a:pPr>
            <a:r>
              <a:rPr lang="en-US" sz="5852" spc="380">
                <a:solidFill>
                  <a:srgbClr val="FFFFFF"/>
                </a:solidFill>
                <a:latin typeface="Poppins Bold"/>
              </a:rPr>
              <a:t>Presentations</a:t>
            </a:r>
          </a:p>
        </p:txBody>
      </p:sp>
      <p:sp>
        <p:nvSpPr>
          <p:cNvPr name="Freeform 17" id="17"/>
          <p:cNvSpPr/>
          <p:nvPr/>
        </p:nvSpPr>
        <p:spPr>
          <a:xfrm flipH="false" flipV="false" rot="5324316">
            <a:off x="14890109" y="-3175249"/>
            <a:ext cx="6662432" cy="5614266"/>
          </a:xfrm>
          <a:custGeom>
            <a:avLst/>
            <a:gdLst/>
            <a:ahLst/>
            <a:cxnLst/>
            <a:rect r="r" b="b" t="t" l="l"/>
            <a:pathLst>
              <a:path h="5614266" w="6662432">
                <a:moveTo>
                  <a:pt x="0" y="0"/>
                </a:moveTo>
                <a:lnTo>
                  <a:pt x="6662432" y="0"/>
                </a:lnTo>
                <a:lnTo>
                  <a:pt x="6662432" y="5614266"/>
                </a:lnTo>
                <a:lnTo>
                  <a:pt x="0" y="561426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8" id="18"/>
          <p:cNvGrpSpPr/>
          <p:nvPr/>
        </p:nvGrpSpPr>
        <p:grpSpPr>
          <a:xfrm rot="0">
            <a:off x="16481007" y="1073135"/>
            <a:ext cx="1514312" cy="1301362"/>
            <a:chOff x="0" y="0"/>
            <a:chExt cx="812800" cy="698500"/>
          </a:xfrm>
        </p:grpSpPr>
        <p:sp>
          <p:nvSpPr>
            <p:cNvPr name="Freeform 19" id="19"/>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1B9461"/>
            </a:solidFill>
          </p:spPr>
        </p:sp>
        <p:sp>
          <p:nvSpPr>
            <p:cNvPr name="TextBox 20" id="20"/>
            <p:cNvSpPr txBox="true"/>
            <p:nvPr/>
          </p:nvSpPr>
          <p:spPr>
            <a:xfrm>
              <a:off x="114300" y="-57150"/>
              <a:ext cx="584200" cy="755650"/>
            </a:xfrm>
            <a:prstGeom prst="rect">
              <a:avLst/>
            </a:prstGeom>
          </p:spPr>
          <p:txBody>
            <a:bodyPr anchor="ctr" rtlCol="false" tIns="50800" lIns="50800" bIns="50800" rIns="50800"/>
            <a:lstStyle/>
            <a:p>
              <a:pPr algn="ctr">
                <a:lnSpc>
                  <a:spcPts val="2659"/>
                </a:lnSpc>
              </a:pPr>
            </a:p>
          </p:txBody>
        </p:sp>
      </p:grpSp>
    </p:spTree>
  </p:cSld>
  <p:clrMapOvr>
    <a:masterClrMapping/>
  </p:clrMapOvr>
</p:sld>
</file>

<file path=ppt/slides/slide5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sp>
        <p:nvSpPr>
          <p:cNvPr name="Freeform 3" id="3"/>
          <p:cNvSpPr/>
          <p:nvPr/>
        </p:nvSpPr>
        <p:spPr>
          <a:xfrm flipH="false" flipV="false" rot="5324316">
            <a:off x="14890109" y="-3175249"/>
            <a:ext cx="6662432" cy="5614266"/>
          </a:xfrm>
          <a:custGeom>
            <a:avLst/>
            <a:gdLst/>
            <a:ahLst/>
            <a:cxnLst/>
            <a:rect r="r" b="b" t="t" l="l"/>
            <a:pathLst>
              <a:path h="5614266" w="6662432">
                <a:moveTo>
                  <a:pt x="0" y="0"/>
                </a:moveTo>
                <a:lnTo>
                  <a:pt x="6662432" y="0"/>
                </a:lnTo>
                <a:lnTo>
                  <a:pt x="6662432" y="5614266"/>
                </a:lnTo>
                <a:lnTo>
                  <a:pt x="0" y="561426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4" id="4"/>
          <p:cNvGrpSpPr/>
          <p:nvPr/>
        </p:nvGrpSpPr>
        <p:grpSpPr>
          <a:xfrm rot="0">
            <a:off x="16481007" y="1073135"/>
            <a:ext cx="1514312" cy="1301362"/>
            <a:chOff x="0" y="0"/>
            <a:chExt cx="812800" cy="698500"/>
          </a:xfrm>
        </p:grpSpPr>
        <p:sp>
          <p:nvSpPr>
            <p:cNvPr name="Freeform 5" id="5"/>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FFFFFF"/>
            </a:solidFill>
          </p:spPr>
        </p:sp>
        <p:sp>
          <p:nvSpPr>
            <p:cNvPr name="TextBox 6" id="6"/>
            <p:cNvSpPr txBox="true"/>
            <p:nvPr/>
          </p:nvSpPr>
          <p:spPr>
            <a:xfrm>
              <a:off x="114300" y="-57150"/>
              <a:ext cx="584200" cy="755650"/>
            </a:xfrm>
            <a:prstGeom prst="rect">
              <a:avLst/>
            </a:prstGeom>
          </p:spPr>
          <p:txBody>
            <a:bodyPr anchor="ctr" rtlCol="false" tIns="50800" lIns="50800" bIns="50800" rIns="50800"/>
            <a:lstStyle/>
            <a:p>
              <a:pPr algn="ctr">
                <a:lnSpc>
                  <a:spcPts val="2659"/>
                </a:lnSpc>
              </a:pPr>
            </a:p>
          </p:txBody>
        </p:sp>
      </p:grpSp>
      <p:sp>
        <p:nvSpPr>
          <p:cNvPr name="Freeform 7" id="7"/>
          <p:cNvSpPr/>
          <p:nvPr/>
        </p:nvSpPr>
        <p:spPr>
          <a:xfrm flipH="false" flipV="false" rot="-5475683">
            <a:off x="-3331216" y="7818697"/>
            <a:ext cx="6662432" cy="5614266"/>
          </a:xfrm>
          <a:custGeom>
            <a:avLst/>
            <a:gdLst/>
            <a:ahLst/>
            <a:cxnLst/>
            <a:rect r="r" b="b" t="t" l="l"/>
            <a:pathLst>
              <a:path h="5614266" w="6662432">
                <a:moveTo>
                  <a:pt x="0" y="0"/>
                </a:moveTo>
                <a:lnTo>
                  <a:pt x="6662432" y="0"/>
                </a:lnTo>
                <a:lnTo>
                  <a:pt x="6662432" y="5614266"/>
                </a:lnTo>
                <a:lnTo>
                  <a:pt x="0" y="561426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8" id="8"/>
          <p:cNvGrpSpPr/>
          <p:nvPr/>
        </p:nvGrpSpPr>
        <p:grpSpPr>
          <a:xfrm rot="-10800000">
            <a:off x="226005" y="7883216"/>
            <a:ext cx="1514312" cy="1301362"/>
            <a:chOff x="0" y="0"/>
            <a:chExt cx="812800" cy="698500"/>
          </a:xfrm>
        </p:grpSpPr>
        <p:sp>
          <p:nvSpPr>
            <p:cNvPr name="Freeform 9" id="9"/>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FFFFFF"/>
            </a:solidFill>
          </p:spPr>
        </p:sp>
        <p:sp>
          <p:nvSpPr>
            <p:cNvPr name="TextBox 10" id="10"/>
            <p:cNvSpPr txBox="true"/>
            <p:nvPr/>
          </p:nvSpPr>
          <p:spPr>
            <a:xfrm>
              <a:off x="114300" y="-57150"/>
              <a:ext cx="584200" cy="755650"/>
            </a:xfrm>
            <a:prstGeom prst="rect">
              <a:avLst/>
            </a:prstGeom>
          </p:spPr>
          <p:txBody>
            <a:bodyPr anchor="ctr" rtlCol="false" tIns="50800" lIns="50800" bIns="50800" rIns="50800"/>
            <a:lstStyle/>
            <a:p>
              <a:pPr algn="ctr">
                <a:lnSpc>
                  <a:spcPts val="2659"/>
                </a:lnSpc>
              </a:pPr>
            </a:p>
          </p:txBody>
        </p:sp>
      </p:grpSp>
      <p:sp>
        <p:nvSpPr>
          <p:cNvPr name="TextBox 11" id="11"/>
          <p:cNvSpPr txBox="true"/>
          <p:nvPr/>
        </p:nvSpPr>
        <p:spPr>
          <a:xfrm rot="0">
            <a:off x="4160480" y="2758099"/>
            <a:ext cx="11463720" cy="3778945"/>
          </a:xfrm>
          <a:prstGeom prst="rect">
            <a:avLst/>
          </a:prstGeom>
        </p:spPr>
        <p:txBody>
          <a:bodyPr anchor="t" rtlCol="false" tIns="0" lIns="0" bIns="0" rIns="0">
            <a:spAutoFit/>
          </a:bodyPr>
          <a:lstStyle/>
          <a:p>
            <a:pPr algn="ctr">
              <a:lnSpc>
                <a:spcPts val="14836"/>
              </a:lnSpc>
              <a:spcBef>
                <a:spcPct val="0"/>
              </a:spcBef>
            </a:pPr>
            <a:r>
              <a:rPr lang="en-US" sz="10597" spc="688">
                <a:solidFill>
                  <a:srgbClr val="FFFFFF"/>
                </a:solidFill>
                <a:latin typeface="Poppins"/>
              </a:rPr>
              <a:t>State Presentations</a:t>
            </a:r>
          </a:p>
        </p:txBody>
      </p:sp>
    </p:spTree>
  </p:cSld>
  <p:clrMapOvr>
    <a:masterClrMapping/>
  </p:clrMapOvr>
</p:sld>
</file>

<file path=ppt/slides/slide5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0" t="-9222" r="0" b="-9222"/>
            </a:stretch>
          </a:blipFill>
        </p:spPr>
      </p:sp>
      <p:grpSp>
        <p:nvGrpSpPr>
          <p:cNvPr name="Group 3" id="3"/>
          <p:cNvGrpSpPr/>
          <p:nvPr/>
        </p:nvGrpSpPr>
        <p:grpSpPr>
          <a:xfrm rot="0">
            <a:off x="0" y="0"/>
            <a:ext cx="1028700" cy="1771441"/>
            <a:chOff x="0" y="0"/>
            <a:chExt cx="270933" cy="466552"/>
          </a:xfrm>
        </p:grpSpPr>
        <p:sp>
          <p:nvSpPr>
            <p:cNvPr name="Freeform 4" id="4"/>
            <p:cNvSpPr/>
            <p:nvPr/>
          </p:nvSpPr>
          <p:spPr>
            <a:xfrm flipH="false" flipV="false" rot="0">
              <a:off x="0" y="0"/>
              <a:ext cx="270933" cy="466552"/>
            </a:xfrm>
            <a:custGeom>
              <a:avLst/>
              <a:gdLst/>
              <a:ahLst/>
              <a:cxnLst/>
              <a:rect r="r" b="b" t="t" l="l"/>
              <a:pathLst>
                <a:path h="466552" w="270933">
                  <a:moveTo>
                    <a:pt x="0" y="0"/>
                  </a:moveTo>
                  <a:lnTo>
                    <a:pt x="270933" y="0"/>
                  </a:lnTo>
                  <a:lnTo>
                    <a:pt x="270933" y="466552"/>
                  </a:lnTo>
                  <a:lnTo>
                    <a:pt x="0" y="466552"/>
                  </a:lnTo>
                  <a:close/>
                </a:path>
              </a:pathLst>
            </a:custGeom>
            <a:solidFill>
              <a:srgbClr val="1B9461"/>
            </a:solidFill>
          </p:spPr>
        </p:sp>
        <p:sp>
          <p:nvSpPr>
            <p:cNvPr name="TextBox 5" id="5"/>
            <p:cNvSpPr txBox="true"/>
            <p:nvPr/>
          </p:nvSpPr>
          <p:spPr>
            <a:xfrm>
              <a:off x="0" y="-57150"/>
              <a:ext cx="270933" cy="523702"/>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0" y="8088569"/>
            <a:ext cx="1028700" cy="1169731"/>
            <a:chOff x="0" y="0"/>
            <a:chExt cx="270933" cy="308077"/>
          </a:xfrm>
        </p:grpSpPr>
        <p:sp>
          <p:nvSpPr>
            <p:cNvPr name="Freeform 7" id="7"/>
            <p:cNvSpPr/>
            <p:nvPr/>
          </p:nvSpPr>
          <p:spPr>
            <a:xfrm flipH="false" flipV="false" rot="0">
              <a:off x="0" y="0"/>
              <a:ext cx="270933" cy="308077"/>
            </a:xfrm>
            <a:custGeom>
              <a:avLst/>
              <a:gdLst/>
              <a:ahLst/>
              <a:cxnLst/>
              <a:rect r="r" b="b" t="t" l="l"/>
              <a:pathLst>
                <a:path h="308077" w="270933">
                  <a:moveTo>
                    <a:pt x="0" y="0"/>
                  </a:moveTo>
                  <a:lnTo>
                    <a:pt x="270933" y="0"/>
                  </a:lnTo>
                  <a:lnTo>
                    <a:pt x="270933" y="308077"/>
                  </a:lnTo>
                  <a:lnTo>
                    <a:pt x="0" y="308077"/>
                  </a:lnTo>
                  <a:close/>
                </a:path>
              </a:pathLst>
            </a:custGeom>
            <a:solidFill>
              <a:srgbClr val="222222"/>
            </a:solidFill>
          </p:spPr>
        </p:sp>
        <p:sp>
          <p:nvSpPr>
            <p:cNvPr name="TextBox 8" id="8"/>
            <p:cNvSpPr txBox="true"/>
            <p:nvPr/>
          </p:nvSpPr>
          <p:spPr>
            <a:xfrm>
              <a:off x="0" y="-57150"/>
              <a:ext cx="270933" cy="365227"/>
            </a:xfrm>
            <a:prstGeom prst="rect">
              <a:avLst/>
            </a:prstGeom>
          </p:spPr>
          <p:txBody>
            <a:bodyPr anchor="ctr" rtlCol="false" tIns="50800" lIns="50800" bIns="50800" rIns="50800"/>
            <a:lstStyle/>
            <a:p>
              <a:pPr algn="ctr">
                <a:lnSpc>
                  <a:spcPts val="2659"/>
                </a:lnSpc>
              </a:pPr>
            </a:p>
          </p:txBody>
        </p:sp>
      </p:grpSp>
      <p:sp>
        <p:nvSpPr>
          <p:cNvPr name="Freeform 9" id="9"/>
          <p:cNvSpPr/>
          <p:nvPr/>
        </p:nvSpPr>
        <p:spPr>
          <a:xfrm flipH="false" flipV="false" rot="0">
            <a:off x="16780649" y="8885345"/>
            <a:ext cx="919202" cy="745910"/>
          </a:xfrm>
          <a:custGeom>
            <a:avLst/>
            <a:gdLst/>
            <a:ahLst/>
            <a:cxnLst/>
            <a:rect r="r" b="b" t="t" l="l"/>
            <a:pathLst>
              <a:path h="745910" w="919202">
                <a:moveTo>
                  <a:pt x="0" y="0"/>
                </a:moveTo>
                <a:lnTo>
                  <a:pt x="919202" y="0"/>
                </a:lnTo>
                <a:lnTo>
                  <a:pt x="919202" y="745910"/>
                </a:lnTo>
                <a:lnTo>
                  <a:pt x="0" y="74591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0" id="10"/>
          <p:cNvSpPr txBox="true"/>
          <p:nvPr/>
        </p:nvSpPr>
        <p:spPr>
          <a:xfrm rot="0">
            <a:off x="2921961" y="2171997"/>
            <a:ext cx="12405978" cy="8018549"/>
          </a:xfrm>
          <a:prstGeom prst="rect">
            <a:avLst/>
          </a:prstGeom>
        </p:spPr>
        <p:txBody>
          <a:bodyPr anchor="t" rtlCol="false" tIns="0" lIns="0" bIns="0" rIns="0">
            <a:spAutoFit/>
          </a:bodyPr>
          <a:lstStyle/>
          <a:p>
            <a:pPr algn="l" marL="536315" indent="-268158" lvl="1">
              <a:lnSpc>
                <a:spcPts val="3477"/>
              </a:lnSpc>
              <a:buFont typeface="Arial"/>
              <a:buChar char="•"/>
            </a:pPr>
            <a:r>
              <a:rPr lang="en-US" sz="2484" spc="161">
                <a:solidFill>
                  <a:srgbClr val="222222"/>
                </a:solidFill>
                <a:latin typeface="Poppins"/>
              </a:rPr>
              <a:t>District Gold &amp; Silver Winners in all 3 age groups move on to State Finals</a:t>
            </a:r>
          </a:p>
          <a:p>
            <a:pPr algn="l">
              <a:lnSpc>
                <a:spcPts val="3477"/>
              </a:lnSpc>
            </a:pPr>
          </a:p>
          <a:p>
            <a:pPr algn="l" marL="536315" indent="-268158" lvl="1">
              <a:lnSpc>
                <a:spcPts val="3477"/>
              </a:lnSpc>
              <a:buFont typeface="Arial"/>
              <a:buChar char="•"/>
            </a:pPr>
            <a:r>
              <a:rPr lang="en-US" sz="2484" spc="161">
                <a:solidFill>
                  <a:srgbClr val="222222"/>
                </a:solidFill>
                <a:latin typeface="Poppins"/>
              </a:rPr>
              <a:t>Youth compete in 4-H Presentations for State Awards: Gold, Silver &amp; Bronze</a:t>
            </a:r>
          </a:p>
          <a:p>
            <a:pPr algn="l">
              <a:lnSpc>
                <a:spcPts val="3477"/>
              </a:lnSpc>
            </a:pPr>
          </a:p>
          <a:p>
            <a:pPr algn="l" marL="536315" indent="-268158" lvl="1">
              <a:lnSpc>
                <a:spcPts val="3477"/>
              </a:lnSpc>
              <a:buFont typeface="Arial"/>
              <a:buChar char="•"/>
            </a:pPr>
            <a:r>
              <a:rPr lang="en-US" sz="2484" spc="161">
                <a:solidFill>
                  <a:srgbClr val="222222"/>
                </a:solidFill>
                <a:latin typeface="Poppins"/>
              </a:rPr>
              <a:t>Youth participate in 3 age categories: 8-10, 11-13, &amp; 14-18</a:t>
            </a:r>
          </a:p>
          <a:p>
            <a:pPr algn="l">
              <a:lnSpc>
                <a:spcPts val="3477"/>
              </a:lnSpc>
            </a:pPr>
          </a:p>
          <a:p>
            <a:pPr algn="l" marL="536315" indent="-268158" lvl="1">
              <a:lnSpc>
                <a:spcPts val="3477"/>
              </a:lnSpc>
              <a:buFont typeface="Arial"/>
              <a:buChar char="•"/>
            </a:pPr>
            <a:r>
              <a:rPr lang="en-US" sz="2484" spc="161">
                <a:solidFill>
                  <a:srgbClr val="222222"/>
                </a:solidFill>
                <a:latin typeface="Poppins"/>
              </a:rPr>
              <a:t>35 Categories ( Cloverbuds do not compete at State Finals)</a:t>
            </a:r>
          </a:p>
          <a:p>
            <a:pPr algn="l">
              <a:lnSpc>
                <a:spcPts val="3477"/>
              </a:lnSpc>
            </a:pPr>
          </a:p>
          <a:p>
            <a:pPr algn="l" marL="536315" indent="-268158" lvl="1">
              <a:lnSpc>
                <a:spcPts val="3477"/>
              </a:lnSpc>
              <a:buFont typeface="Arial"/>
              <a:buChar char="•"/>
            </a:pPr>
            <a:r>
              <a:rPr lang="en-US" sz="2484" spc="161">
                <a:solidFill>
                  <a:srgbClr val="222222"/>
                </a:solidFill>
                <a:latin typeface="Poppins"/>
              </a:rPr>
              <a:t>More Information will be sent out in May</a:t>
            </a:r>
          </a:p>
          <a:p>
            <a:pPr algn="l" marL="1072630" indent="-357543" lvl="2">
              <a:lnSpc>
                <a:spcPts val="3477"/>
              </a:lnSpc>
              <a:buFont typeface="Arial"/>
              <a:buChar char="⚬"/>
            </a:pPr>
            <a:r>
              <a:rPr lang="en-US" sz="2484" spc="161">
                <a:solidFill>
                  <a:srgbClr val="222222"/>
                </a:solidFill>
                <a:latin typeface="Poppins"/>
              </a:rPr>
              <a:t>Meal Tickets</a:t>
            </a:r>
          </a:p>
          <a:p>
            <a:pPr algn="l" marL="1072630" indent="-357543" lvl="2">
              <a:lnSpc>
                <a:spcPts val="3477"/>
              </a:lnSpc>
              <a:buFont typeface="Arial"/>
              <a:buChar char="⚬"/>
            </a:pPr>
            <a:r>
              <a:rPr lang="en-US" sz="2484" spc="161">
                <a:solidFill>
                  <a:srgbClr val="222222"/>
                </a:solidFill>
                <a:latin typeface="Poppins"/>
              </a:rPr>
              <a:t>T-Shirt Order</a:t>
            </a:r>
          </a:p>
          <a:p>
            <a:pPr algn="l" marL="1072630" indent="-357543" lvl="2">
              <a:lnSpc>
                <a:spcPts val="3477"/>
              </a:lnSpc>
              <a:buFont typeface="Arial"/>
              <a:buChar char="⚬"/>
            </a:pPr>
            <a:r>
              <a:rPr lang="en-US" sz="2484" spc="161">
                <a:solidFill>
                  <a:srgbClr val="222222"/>
                </a:solidFill>
                <a:latin typeface="Poppins"/>
              </a:rPr>
              <a:t>Directions</a:t>
            </a:r>
          </a:p>
          <a:p>
            <a:pPr algn="l" marL="1072630" indent="-357543" lvl="2">
              <a:lnSpc>
                <a:spcPts val="3477"/>
              </a:lnSpc>
              <a:buFont typeface="Arial"/>
              <a:buChar char="⚬"/>
            </a:pPr>
            <a:r>
              <a:rPr lang="en-US" sz="2484" spc="161">
                <a:solidFill>
                  <a:srgbClr val="222222"/>
                </a:solidFill>
                <a:latin typeface="Poppins"/>
              </a:rPr>
              <a:t>Outdoor Cookery Location</a:t>
            </a:r>
          </a:p>
          <a:p>
            <a:pPr algn="l" marL="1072630" indent="-357543" lvl="2">
              <a:lnSpc>
                <a:spcPts val="3477"/>
              </a:lnSpc>
              <a:buFont typeface="Arial"/>
              <a:buChar char="⚬"/>
            </a:pPr>
            <a:r>
              <a:rPr lang="en-US" sz="2484" spc="161">
                <a:solidFill>
                  <a:srgbClr val="222222"/>
                </a:solidFill>
                <a:latin typeface="Poppins"/>
              </a:rPr>
              <a:t>Registration</a:t>
            </a:r>
          </a:p>
          <a:p>
            <a:pPr algn="l">
              <a:lnSpc>
                <a:spcPts val="4037"/>
              </a:lnSpc>
              <a:spcBef>
                <a:spcPct val="0"/>
              </a:spcBef>
            </a:pPr>
          </a:p>
          <a:p>
            <a:pPr algn="l">
              <a:lnSpc>
                <a:spcPts val="4037"/>
              </a:lnSpc>
              <a:spcBef>
                <a:spcPct val="0"/>
              </a:spcBef>
            </a:pPr>
          </a:p>
        </p:txBody>
      </p:sp>
      <p:grpSp>
        <p:nvGrpSpPr>
          <p:cNvPr name="Group 11" id="11"/>
          <p:cNvGrpSpPr/>
          <p:nvPr/>
        </p:nvGrpSpPr>
        <p:grpSpPr>
          <a:xfrm rot="0">
            <a:off x="0" y="9258300"/>
            <a:ext cx="1028700" cy="1028700"/>
            <a:chOff x="0" y="0"/>
            <a:chExt cx="270933" cy="270933"/>
          </a:xfrm>
        </p:grpSpPr>
        <p:sp>
          <p:nvSpPr>
            <p:cNvPr name="Freeform 12" id="12"/>
            <p:cNvSpPr/>
            <p:nvPr/>
          </p:nvSpPr>
          <p:spPr>
            <a:xfrm flipH="false" flipV="false" rot="0">
              <a:off x="0" y="0"/>
              <a:ext cx="270933" cy="270933"/>
            </a:xfrm>
            <a:custGeom>
              <a:avLst/>
              <a:gdLst/>
              <a:ahLst/>
              <a:cxnLst/>
              <a:rect r="r" b="b" t="t" l="l"/>
              <a:pathLst>
                <a:path h="270933" w="270933">
                  <a:moveTo>
                    <a:pt x="0" y="0"/>
                  </a:moveTo>
                  <a:lnTo>
                    <a:pt x="270933" y="0"/>
                  </a:lnTo>
                  <a:lnTo>
                    <a:pt x="270933" y="270933"/>
                  </a:lnTo>
                  <a:lnTo>
                    <a:pt x="0" y="270933"/>
                  </a:lnTo>
                  <a:close/>
                </a:path>
              </a:pathLst>
            </a:custGeom>
            <a:solidFill>
              <a:srgbClr val="1B9461"/>
            </a:solidFill>
            <a:ln cap="sq">
              <a:noFill/>
              <a:prstDash val="solid"/>
              <a:miter/>
            </a:ln>
          </p:spPr>
        </p:sp>
        <p:sp>
          <p:nvSpPr>
            <p:cNvPr name="TextBox 13" id="13"/>
            <p:cNvSpPr txBox="true"/>
            <p:nvPr/>
          </p:nvSpPr>
          <p:spPr>
            <a:xfrm>
              <a:off x="0" y="-57150"/>
              <a:ext cx="270933" cy="328083"/>
            </a:xfrm>
            <a:prstGeom prst="rect">
              <a:avLst/>
            </a:prstGeom>
          </p:spPr>
          <p:txBody>
            <a:bodyPr anchor="ctr" rtlCol="false" tIns="50800" lIns="50800" bIns="50800" rIns="50800"/>
            <a:lstStyle/>
            <a:p>
              <a:pPr algn="ctr">
                <a:lnSpc>
                  <a:spcPts val="2659"/>
                </a:lnSpc>
              </a:pPr>
            </a:p>
          </p:txBody>
        </p:sp>
      </p:grpSp>
      <p:sp>
        <p:nvSpPr>
          <p:cNvPr name="AutoShape 14" id="14"/>
          <p:cNvSpPr/>
          <p:nvPr/>
        </p:nvSpPr>
        <p:spPr>
          <a:xfrm>
            <a:off x="1723107" y="9277350"/>
            <a:ext cx="14479624" cy="0"/>
          </a:xfrm>
          <a:prstGeom prst="line">
            <a:avLst/>
          </a:prstGeom>
          <a:ln cap="flat" w="38100">
            <a:solidFill>
              <a:srgbClr val="1B9461"/>
            </a:solidFill>
            <a:prstDash val="solid"/>
            <a:headEnd type="none" len="sm" w="sm"/>
            <a:tailEnd type="none" len="sm" w="sm"/>
          </a:ln>
        </p:spPr>
      </p:sp>
      <p:sp>
        <p:nvSpPr>
          <p:cNvPr name="AutoShape 15" id="15"/>
          <p:cNvSpPr/>
          <p:nvPr/>
        </p:nvSpPr>
        <p:spPr>
          <a:xfrm flipH="true">
            <a:off x="17240250" y="3024088"/>
            <a:ext cx="0" cy="5293724"/>
          </a:xfrm>
          <a:prstGeom prst="line">
            <a:avLst/>
          </a:prstGeom>
          <a:ln cap="flat" w="38100">
            <a:solidFill>
              <a:srgbClr val="1B9461"/>
            </a:solidFill>
            <a:prstDash val="solid"/>
            <a:headEnd type="none" len="sm" w="sm"/>
            <a:tailEnd type="none" len="sm" w="sm"/>
          </a:ln>
        </p:spPr>
      </p:sp>
      <p:sp>
        <p:nvSpPr>
          <p:cNvPr name="Freeform 16" id="16"/>
          <p:cNvSpPr/>
          <p:nvPr/>
        </p:nvSpPr>
        <p:spPr>
          <a:xfrm flipH="false" flipV="false" rot="5324316">
            <a:off x="14890109" y="-3175249"/>
            <a:ext cx="6662432" cy="5614266"/>
          </a:xfrm>
          <a:custGeom>
            <a:avLst/>
            <a:gdLst/>
            <a:ahLst/>
            <a:cxnLst/>
            <a:rect r="r" b="b" t="t" l="l"/>
            <a:pathLst>
              <a:path h="5614266" w="6662432">
                <a:moveTo>
                  <a:pt x="0" y="0"/>
                </a:moveTo>
                <a:lnTo>
                  <a:pt x="6662432" y="0"/>
                </a:lnTo>
                <a:lnTo>
                  <a:pt x="6662432" y="5614266"/>
                </a:lnTo>
                <a:lnTo>
                  <a:pt x="0" y="561426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7" id="17"/>
          <p:cNvGrpSpPr/>
          <p:nvPr/>
        </p:nvGrpSpPr>
        <p:grpSpPr>
          <a:xfrm rot="0">
            <a:off x="16481007" y="1073135"/>
            <a:ext cx="1514312" cy="1301362"/>
            <a:chOff x="0" y="0"/>
            <a:chExt cx="812800" cy="698500"/>
          </a:xfrm>
        </p:grpSpPr>
        <p:sp>
          <p:nvSpPr>
            <p:cNvPr name="Freeform 18" id="18"/>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1B9461"/>
            </a:solidFill>
          </p:spPr>
        </p:sp>
        <p:sp>
          <p:nvSpPr>
            <p:cNvPr name="TextBox 19" id="19"/>
            <p:cNvSpPr txBox="true"/>
            <p:nvPr/>
          </p:nvSpPr>
          <p:spPr>
            <a:xfrm>
              <a:off x="114300" y="-57150"/>
              <a:ext cx="584200" cy="755650"/>
            </a:xfrm>
            <a:prstGeom prst="rect">
              <a:avLst/>
            </a:prstGeom>
          </p:spPr>
          <p:txBody>
            <a:bodyPr anchor="ctr" rtlCol="false" tIns="50800" lIns="50800" bIns="50800" rIns="50800"/>
            <a:lstStyle/>
            <a:p>
              <a:pPr algn="ctr">
                <a:lnSpc>
                  <a:spcPts val="2659"/>
                </a:lnSpc>
              </a:pPr>
            </a:p>
          </p:txBody>
        </p:sp>
      </p:grpSp>
      <p:sp>
        <p:nvSpPr>
          <p:cNvPr name="AutoShape 20" id="20"/>
          <p:cNvSpPr/>
          <p:nvPr/>
        </p:nvSpPr>
        <p:spPr>
          <a:xfrm>
            <a:off x="1723107" y="2460438"/>
            <a:ext cx="903745" cy="0"/>
          </a:xfrm>
          <a:prstGeom prst="line">
            <a:avLst/>
          </a:prstGeom>
          <a:ln cap="flat" w="238125">
            <a:solidFill>
              <a:srgbClr val="1B9461"/>
            </a:solidFill>
            <a:prstDash val="solid"/>
            <a:headEnd type="none" len="sm" w="sm"/>
            <a:tailEnd type="none" len="sm" w="sm"/>
          </a:ln>
        </p:spPr>
      </p:sp>
      <p:sp>
        <p:nvSpPr>
          <p:cNvPr name="TextBox 21" id="21"/>
          <p:cNvSpPr txBox="true"/>
          <p:nvPr/>
        </p:nvSpPr>
        <p:spPr>
          <a:xfrm rot="0">
            <a:off x="1723107" y="900442"/>
            <a:ext cx="12725839" cy="1051500"/>
          </a:xfrm>
          <a:prstGeom prst="rect">
            <a:avLst/>
          </a:prstGeom>
        </p:spPr>
        <p:txBody>
          <a:bodyPr anchor="t" rtlCol="false" tIns="0" lIns="0" bIns="0" rIns="0">
            <a:spAutoFit/>
          </a:bodyPr>
          <a:lstStyle/>
          <a:p>
            <a:pPr algn="l">
              <a:lnSpc>
                <a:spcPts val="8193"/>
              </a:lnSpc>
              <a:spcBef>
                <a:spcPct val="0"/>
              </a:spcBef>
            </a:pPr>
            <a:r>
              <a:rPr lang="en-US" sz="5852" spc="380">
                <a:solidFill>
                  <a:srgbClr val="1B9461"/>
                </a:solidFill>
                <a:latin typeface="Poppins Bold"/>
              </a:rPr>
              <a:t>State Presentation Finals</a:t>
            </a:r>
          </a:p>
        </p:txBody>
      </p:sp>
    </p:spTree>
  </p:cSld>
  <p:clrMapOvr>
    <a:masterClrMapping/>
  </p:clrMapOvr>
</p:sld>
</file>

<file path=ppt/slides/slide52.xml><?xml version="1.0" encoding="utf-8"?>
<p:sld xmlns:p="http://schemas.openxmlformats.org/presentationml/2006/main" xmlns:a="http://schemas.openxmlformats.org/drawingml/2006/main" xmlns:r="http://schemas.openxmlformats.org/officeDocument/2006/relationships">
  <p:cSld>
    <p:bg>
      <p:bgPr>
        <a:solidFill>
          <a:srgbClr val="222222"/>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560893"/>
            <a:chOff x="0" y="0"/>
            <a:chExt cx="4816593" cy="674474"/>
          </a:xfrm>
        </p:grpSpPr>
        <p:sp>
          <p:nvSpPr>
            <p:cNvPr name="Freeform 3" id="3"/>
            <p:cNvSpPr/>
            <p:nvPr/>
          </p:nvSpPr>
          <p:spPr>
            <a:xfrm flipH="false" flipV="false" rot="0">
              <a:off x="0" y="0"/>
              <a:ext cx="4816592" cy="674474"/>
            </a:xfrm>
            <a:custGeom>
              <a:avLst/>
              <a:gdLst/>
              <a:ahLst/>
              <a:cxnLst/>
              <a:rect r="r" b="b" t="t" l="l"/>
              <a:pathLst>
                <a:path h="674474" w="4816592">
                  <a:moveTo>
                    <a:pt x="0" y="0"/>
                  </a:moveTo>
                  <a:lnTo>
                    <a:pt x="4816592" y="0"/>
                  </a:lnTo>
                  <a:lnTo>
                    <a:pt x="4816592" y="674474"/>
                  </a:lnTo>
                  <a:lnTo>
                    <a:pt x="0" y="674474"/>
                  </a:lnTo>
                  <a:close/>
                </a:path>
              </a:pathLst>
            </a:custGeom>
            <a:solidFill>
              <a:srgbClr val="1B9461"/>
            </a:solidFill>
          </p:spPr>
        </p:sp>
        <p:sp>
          <p:nvSpPr>
            <p:cNvPr name="TextBox 4" id="4"/>
            <p:cNvSpPr txBox="true"/>
            <p:nvPr/>
          </p:nvSpPr>
          <p:spPr>
            <a:xfrm>
              <a:off x="0" y="-57150"/>
              <a:ext cx="4816593" cy="731624"/>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9549159" y="0"/>
            <a:ext cx="7710141" cy="9258300"/>
            <a:chOff x="0" y="0"/>
            <a:chExt cx="2030654" cy="2438400"/>
          </a:xfrm>
        </p:grpSpPr>
        <p:sp>
          <p:nvSpPr>
            <p:cNvPr name="Freeform 6" id="6"/>
            <p:cNvSpPr/>
            <p:nvPr/>
          </p:nvSpPr>
          <p:spPr>
            <a:xfrm flipH="false" flipV="false" rot="0">
              <a:off x="0" y="0"/>
              <a:ext cx="2030654" cy="2438400"/>
            </a:xfrm>
            <a:custGeom>
              <a:avLst/>
              <a:gdLst/>
              <a:ahLst/>
              <a:cxnLst/>
              <a:rect r="r" b="b" t="t" l="l"/>
              <a:pathLst>
                <a:path h="2438400" w="2030654">
                  <a:moveTo>
                    <a:pt x="0" y="0"/>
                  </a:moveTo>
                  <a:lnTo>
                    <a:pt x="2030654" y="0"/>
                  </a:lnTo>
                  <a:lnTo>
                    <a:pt x="2030654" y="2438400"/>
                  </a:lnTo>
                  <a:lnTo>
                    <a:pt x="0" y="2438400"/>
                  </a:lnTo>
                  <a:close/>
                </a:path>
              </a:pathLst>
            </a:custGeom>
            <a:solidFill>
              <a:srgbClr val="FFFFFF"/>
            </a:solidFill>
            <a:ln cap="sq">
              <a:noFill/>
              <a:prstDash val="solid"/>
              <a:miter/>
            </a:ln>
          </p:spPr>
        </p:sp>
        <p:sp>
          <p:nvSpPr>
            <p:cNvPr name="TextBox 7" id="7"/>
            <p:cNvSpPr txBox="true"/>
            <p:nvPr/>
          </p:nvSpPr>
          <p:spPr>
            <a:xfrm>
              <a:off x="0" y="-57150"/>
              <a:ext cx="2030654" cy="2495550"/>
            </a:xfrm>
            <a:prstGeom prst="rect">
              <a:avLst/>
            </a:prstGeom>
          </p:spPr>
          <p:txBody>
            <a:bodyPr anchor="ctr" rtlCol="false" tIns="50800" lIns="50800" bIns="50800" rIns="50800"/>
            <a:lstStyle/>
            <a:p>
              <a:pPr algn="ctr">
                <a:lnSpc>
                  <a:spcPts val="2659"/>
                </a:lnSpc>
              </a:pPr>
            </a:p>
          </p:txBody>
        </p:sp>
      </p:grpSp>
      <p:sp>
        <p:nvSpPr>
          <p:cNvPr name="Freeform 8" id="8"/>
          <p:cNvSpPr/>
          <p:nvPr/>
        </p:nvSpPr>
        <p:spPr>
          <a:xfrm flipH="false" flipV="false" rot="0">
            <a:off x="9549159" y="1280446"/>
            <a:ext cx="7704139" cy="5935773"/>
          </a:xfrm>
          <a:custGeom>
            <a:avLst/>
            <a:gdLst/>
            <a:ahLst/>
            <a:cxnLst/>
            <a:rect r="r" b="b" t="t" l="l"/>
            <a:pathLst>
              <a:path h="5935773" w="7704139">
                <a:moveTo>
                  <a:pt x="0" y="0"/>
                </a:moveTo>
                <a:lnTo>
                  <a:pt x="7704139" y="0"/>
                </a:lnTo>
                <a:lnTo>
                  <a:pt x="7704139" y="5935773"/>
                </a:lnTo>
                <a:lnTo>
                  <a:pt x="0" y="5935773"/>
                </a:lnTo>
                <a:lnTo>
                  <a:pt x="0" y="0"/>
                </a:lnTo>
                <a:close/>
              </a:path>
            </a:pathLst>
          </a:custGeom>
          <a:blipFill>
            <a:blip r:embed="rId2"/>
            <a:stretch>
              <a:fillRect l="0" t="0" r="0" b="0"/>
            </a:stretch>
          </a:blipFill>
        </p:spPr>
      </p:sp>
      <p:sp>
        <p:nvSpPr>
          <p:cNvPr name="Freeform 9" id="9"/>
          <p:cNvSpPr/>
          <p:nvPr/>
        </p:nvSpPr>
        <p:spPr>
          <a:xfrm flipH="false" flipV="false" rot="0">
            <a:off x="9549159" y="1677077"/>
            <a:ext cx="7704139" cy="5142513"/>
          </a:xfrm>
          <a:custGeom>
            <a:avLst/>
            <a:gdLst/>
            <a:ahLst/>
            <a:cxnLst/>
            <a:rect r="r" b="b" t="t" l="l"/>
            <a:pathLst>
              <a:path h="5142513" w="7704139">
                <a:moveTo>
                  <a:pt x="0" y="0"/>
                </a:moveTo>
                <a:lnTo>
                  <a:pt x="7704139" y="0"/>
                </a:lnTo>
                <a:lnTo>
                  <a:pt x="7704139" y="5142512"/>
                </a:lnTo>
                <a:lnTo>
                  <a:pt x="0" y="5142512"/>
                </a:lnTo>
                <a:lnTo>
                  <a:pt x="0" y="0"/>
                </a:lnTo>
                <a:close/>
              </a:path>
            </a:pathLst>
          </a:custGeom>
          <a:blipFill>
            <a:blip r:embed="rId3"/>
            <a:stretch>
              <a:fillRect l="0" t="0" r="0" b="0"/>
            </a:stretch>
          </a:blipFill>
        </p:spPr>
      </p:sp>
      <p:sp>
        <p:nvSpPr>
          <p:cNvPr name="TextBox 10" id="10"/>
          <p:cNvSpPr txBox="true"/>
          <p:nvPr/>
        </p:nvSpPr>
        <p:spPr>
          <a:xfrm rot="0">
            <a:off x="1028700" y="3356068"/>
            <a:ext cx="8115300" cy="2034539"/>
          </a:xfrm>
          <a:prstGeom prst="rect">
            <a:avLst/>
          </a:prstGeom>
        </p:spPr>
        <p:txBody>
          <a:bodyPr anchor="t" rtlCol="false" tIns="0" lIns="0" bIns="0" rIns="0">
            <a:spAutoFit/>
          </a:bodyPr>
          <a:lstStyle/>
          <a:p>
            <a:pPr algn="l" marL="496577" indent="-248289" lvl="1">
              <a:lnSpc>
                <a:spcPts val="3220"/>
              </a:lnSpc>
              <a:buFont typeface="Arial"/>
              <a:buChar char="•"/>
            </a:pPr>
            <a:r>
              <a:rPr lang="en-US" sz="2300" spc="149">
                <a:solidFill>
                  <a:srgbClr val="FFFFFF"/>
                </a:solidFill>
                <a:latin typeface="Poppins"/>
              </a:rPr>
              <a:t>July 23, 2024</a:t>
            </a:r>
          </a:p>
          <a:p>
            <a:pPr algn="l" marL="496577" indent="-248289" lvl="1">
              <a:lnSpc>
                <a:spcPts val="3220"/>
              </a:lnSpc>
              <a:buFont typeface="Arial"/>
              <a:buChar char="•"/>
            </a:pPr>
            <a:r>
              <a:rPr lang="en-US" sz="2300" spc="149">
                <a:solidFill>
                  <a:srgbClr val="FFFFFF"/>
                </a:solidFill>
                <a:latin typeface="Poppins"/>
              </a:rPr>
              <a:t>Enloe High School - Presentations</a:t>
            </a:r>
          </a:p>
          <a:p>
            <a:pPr algn="l" marL="496577" indent="-248289" lvl="1">
              <a:lnSpc>
                <a:spcPts val="3220"/>
              </a:lnSpc>
              <a:buFont typeface="Arial"/>
              <a:buChar char="•"/>
            </a:pPr>
            <a:r>
              <a:rPr lang="en-US" sz="2300" spc="149">
                <a:solidFill>
                  <a:srgbClr val="FFFFFF"/>
                </a:solidFill>
                <a:latin typeface="Poppins"/>
              </a:rPr>
              <a:t>Outdoor Cookery - TBD</a:t>
            </a:r>
          </a:p>
          <a:p>
            <a:pPr algn="l" marL="496577" indent="-248289" lvl="1">
              <a:lnSpc>
                <a:spcPts val="3220"/>
              </a:lnSpc>
              <a:buFont typeface="Arial"/>
              <a:buChar char="•"/>
            </a:pPr>
            <a:r>
              <a:rPr lang="en-US" sz="2300" spc="149">
                <a:solidFill>
                  <a:srgbClr val="FFFFFF"/>
                </a:solidFill>
                <a:latin typeface="Poppins"/>
              </a:rPr>
              <a:t>Registration Deadline - June 26, 2024 Noon</a:t>
            </a:r>
          </a:p>
          <a:p>
            <a:pPr algn="just">
              <a:lnSpc>
                <a:spcPts val="3500"/>
              </a:lnSpc>
            </a:pPr>
          </a:p>
        </p:txBody>
      </p:sp>
      <p:sp>
        <p:nvSpPr>
          <p:cNvPr name="TextBox 11" id="11"/>
          <p:cNvSpPr txBox="true"/>
          <p:nvPr/>
        </p:nvSpPr>
        <p:spPr>
          <a:xfrm rot="0">
            <a:off x="298352" y="268103"/>
            <a:ext cx="8845648" cy="2089725"/>
          </a:xfrm>
          <a:prstGeom prst="rect">
            <a:avLst/>
          </a:prstGeom>
        </p:spPr>
        <p:txBody>
          <a:bodyPr anchor="t" rtlCol="false" tIns="0" lIns="0" bIns="0" rIns="0">
            <a:spAutoFit/>
          </a:bodyPr>
          <a:lstStyle/>
          <a:p>
            <a:pPr algn="ctr">
              <a:lnSpc>
                <a:spcPts val="8193"/>
              </a:lnSpc>
              <a:spcBef>
                <a:spcPct val="0"/>
              </a:spcBef>
            </a:pPr>
            <a:r>
              <a:rPr lang="en-US" sz="5852" spc="380">
                <a:solidFill>
                  <a:srgbClr val="FFFFFF"/>
                </a:solidFill>
                <a:latin typeface="Poppins Bold"/>
              </a:rPr>
              <a:t>State Presentation Finals</a:t>
            </a:r>
          </a:p>
        </p:txBody>
      </p:sp>
      <p:sp>
        <p:nvSpPr>
          <p:cNvPr name="TextBox 12" id="12"/>
          <p:cNvSpPr txBox="true"/>
          <p:nvPr/>
        </p:nvSpPr>
        <p:spPr>
          <a:xfrm rot="0">
            <a:off x="10952729" y="7660008"/>
            <a:ext cx="5191571" cy="3966210"/>
          </a:xfrm>
          <a:prstGeom prst="rect">
            <a:avLst/>
          </a:prstGeom>
        </p:spPr>
        <p:txBody>
          <a:bodyPr anchor="t" rtlCol="false" tIns="0" lIns="0" bIns="0" rIns="0">
            <a:spAutoFit/>
          </a:bodyPr>
          <a:lstStyle/>
          <a:p>
            <a:pPr algn="ctr">
              <a:lnSpc>
                <a:spcPts val="4900"/>
              </a:lnSpc>
            </a:pPr>
            <a:r>
              <a:rPr lang="en-US" sz="3500">
                <a:solidFill>
                  <a:srgbClr val="000000"/>
                </a:solidFill>
                <a:latin typeface="Canva Sans Bold"/>
              </a:rPr>
              <a:t>128 Clarendon Crescent</a:t>
            </a:r>
          </a:p>
          <a:p>
            <a:pPr algn="ctr">
              <a:lnSpc>
                <a:spcPts val="4900"/>
              </a:lnSpc>
            </a:pPr>
            <a:r>
              <a:rPr lang="en-US" sz="3500">
                <a:solidFill>
                  <a:srgbClr val="000000"/>
                </a:solidFill>
                <a:latin typeface="Canva Sans Bold"/>
              </a:rPr>
              <a:t>Raleigh, NC 27610</a:t>
            </a:r>
          </a:p>
          <a:p>
            <a:pPr algn="ctr">
              <a:lnSpc>
                <a:spcPts val="7279"/>
              </a:lnSpc>
            </a:pPr>
          </a:p>
          <a:p>
            <a:pPr algn="ctr">
              <a:lnSpc>
                <a:spcPts val="7279"/>
              </a:lnSpc>
            </a:pPr>
          </a:p>
          <a:p>
            <a:pPr algn="ctr">
              <a:lnSpc>
                <a:spcPts val="7279"/>
              </a:lnSpc>
            </a:pPr>
          </a:p>
        </p:txBody>
      </p:sp>
    </p:spTree>
  </p:cSld>
  <p:clrMapOvr>
    <a:masterClrMapping/>
  </p:clrMapOvr>
</p:sld>
</file>

<file path=ppt/slides/slide5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sp>
        <p:nvSpPr>
          <p:cNvPr name="Freeform 3" id="3"/>
          <p:cNvSpPr/>
          <p:nvPr/>
        </p:nvSpPr>
        <p:spPr>
          <a:xfrm flipH="false" flipV="false" rot="5324316">
            <a:off x="14890109" y="-3175249"/>
            <a:ext cx="6662432" cy="5614266"/>
          </a:xfrm>
          <a:custGeom>
            <a:avLst/>
            <a:gdLst/>
            <a:ahLst/>
            <a:cxnLst/>
            <a:rect r="r" b="b" t="t" l="l"/>
            <a:pathLst>
              <a:path h="5614266" w="6662432">
                <a:moveTo>
                  <a:pt x="0" y="0"/>
                </a:moveTo>
                <a:lnTo>
                  <a:pt x="6662432" y="0"/>
                </a:lnTo>
                <a:lnTo>
                  <a:pt x="6662432" y="5614266"/>
                </a:lnTo>
                <a:lnTo>
                  <a:pt x="0" y="561426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4" id="4"/>
          <p:cNvGrpSpPr/>
          <p:nvPr/>
        </p:nvGrpSpPr>
        <p:grpSpPr>
          <a:xfrm rot="0">
            <a:off x="16481007" y="1073135"/>
            <a:ext cx="1514312" cy="1301362"/>
            <a:chOff x="0" y="0"/>
            <a:chExt cx="812800" cy="698500"/>
          </a:xfrm>
        </p:grpSpPr>
        <p:sp>
          <p:nvSpPr>
            <p:cNvPr name="Freeform 5" id="5"/>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FFFFFF"/>
            </a:solidFill>
          </p:spPr>
        </p:sp>
        <p:sp>
          <p:nvSpPr>
            <p:cNvPr name="TextBox 6" id="6"/>
            <p:cNvSpPr txBox="true"/>
            <p:nvPr/>
          </p:nvSpPr>
          <p:spPr>
            <a:xfrm>
              <a:off x="114300" y="-57150"/>
              <a:ext cx="584200" cy="755650"/>
            </a:xfrm>
            <a:prstGeom prst="rect">
              <a:avLst/>
            </a:prstGeom>
          </p:spPr>
          <p:txBody>
            <a:bodyPr anchor="ctr" rtlCol="false" tIns="50800" lIns="50800" bIns="50800" rIns="50800"/>
            <a:lstStyle/>
            <a:p>
              <a:pPr algn="ctr">
                <a:lnSpc>
                  <a:spcPts val="2659"/>
                </a:lnSpc>
              </a:pPr>
            </a:p>
          </p:txBody>
        </p:sp>
      </p:grpSp>
      <p:sp>
        <p:nvSpPr>
          <p:cNvPr name="Freeform 7" id="7"/>
          <p:cNvSpPr/>
          <p:nvPr/>
        </p:nvSpPr>
        <p:spPr>
          <a:xfrm flipH="false" flipV="false" rot="-5475683">
            <a:off x="-3331216" y="7818697"/>
            <a:ext cx="6662432" cy="5614266"/>
          </a:xfrm>
          <a:custGeom>
            <a:avLst/>
            <a:gdLst/>
            <a:ahLst/>
            <a:cxnLst/>
            <a:rect r="r" b="b" t="t" l="l"/>
            <a:pathLst>
              <a:path h="5614266" w="6662432">
                <a:moveTo>
                  <a:pt x="0" y="0"/>
                </a:moveTo>
                <a:lnTo>
                  <a:pt x="6662432" y="0"/>
                </a:lnTo>
                <a:lnTo>
                  <a:pt x="6662432" y="5614266"/>
                </a:lnTo>
                <a:lnTo>
                  <a:pt x="0" y="561426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8" id="8"/>
          <p:cNvGrpSpPr/>
          <p:nvPr/>
        </p:nvGrpSpPr>
        <p:grpSpPr>
          <a:xfrm rot="-10800000">
            <a:off x="226005" y="7883216"/>
            <a:ext cx="1514312" cy="1301362"/>
            <a:chOff x="0" y="0"/>
            <a:chExt cx="812800" cy="698500"/>
          </a:xfrm>
        </p:grpSpPr>
        <p:sp>
          <p:nvSpPr>
            <p:cNvPr name="Freeform 9" id="9"/>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FFFFFF"/>
            </a:solidFill>
          </p:spPr>
        </p:sp>
        <p:sp>
          <p:nvSpPr>
            <p:cNvPr name="TextBox 10" id="10"/>
            <p:cNvSpPr txBox="true"/>
            <p:nvPr/>
          </p:nvSpPr>
          <p:spPr>
            <a:xfrm>
              <a:off x="114300" y="-57150"/>
              <a:ext cx="584200" cy="755650"/>
            </a:xfrm>
            <a:prstGeom prst="rect">
              <a:avLst/>
            </a:prstGeom>
          </p:spPr>
          <p:txBody>
            <a:bodyPr anchor="ctr" rtlCol="false" tIns="50800" lIns="50800" bIns="50800" rIns="50800"/>
            <a:lstStyle/>
            <a:p>
              <a:pPr algn="ctr">
                <a:lnSpc>
                  <a:spcPts val="2659"/>
                </a:lnSpc>
              </a:pPr>
            </a:p>
          </p:txBody>
        </p:sp>
      </p:grpSp>
      <p:sp>
        <p:nvSpPr>
          <p:cNvPr name="Freeform 11" id="11"/>
          <p:cNvSpPr/>
          <p:nvPr/>
        </p:nvSpPr>
        <p:spPr>
          <a:xfrm flipH="false" flipV="false" rot="0">
            <a:off x="4755370" y="2665953"/>
            <a:ext cx="8777261" cy="6831438"/>
          </a:xfrm>
          <a:custGeom>
            <a:avLst/>
            <a:gdLst/>
            <a:ahLst/>
            <a:cxnLst/>
            <a:rect r="r" b="b" t="t" l="l"/>
            <a:pathLst>
              <a:path h="6831438" w="8777261">
                <a:moveTo>
                  <a:pt x="0" y="0"/>
                </a:moveTo>
                <a:lnTo>
                  <a:pt x="8777260" y="0"/>
                </a:lnTo>
                <a:lnTo>
                  <a:pt x="8777260" y="6831438"/>
                </a:lnTo>
                <a:lnTo>
                  <a:pt x="0" y="6831438"/>
                </a:lnTo>
                <a:lnTo>
                  <a:pt x="0" y="0"/>
                </a:lnTo>
                <a:close/>
              </a:path>
            </a:pathLst>
          </a:custGeom>
          <a:blipFill>
            <a:blip r:embed="rId5"/>
            <a:stretch>
              <a:fillRect l="0" t="0" r="0" b="0"/>
            </a:stretch>
          </a:blipFill>
        </p:spPr>
      </p:sp>
      <p:sp>
        <p:nvSpPr>
          <p:cNvPr name="TextBox 12" id="12"/>
          <p:cNvSpPr txBox="true"/>
          <p:nvPr/>
        </p:nvSpPr>
        <p:spPr>
          <a:xfrm rot="0">
            <a:off x="1860625" y="471977"/>
            <a:ext cx="13638884" cy="1902520"/>
          </a:xfrm>
          <a:prstGeom prst="rect">
            <a:avLst/>
          </a:prstGeom>
        </p:spPr>
        <p:txBody>
          <a:bodyPr anchor="t" rtlCol="false" tIns="0" lIns="0" bIns="0" rIns="0">
            <a:spAutoFit/>
          </a:bodyPr>
          <a:lstStyle/>
          <a:p>
            <a:pPr algn="ctr">
              <a:lnSpc>
                <a:spcPts val="14836"/>
              </a:lnSpc>
              <a:spcBef>
                <a:spcPct val="0"/>
              </a:spcBef>
            </a:pPr>
            <a:r>
              <a:rPr lang="en-US" sz="10597" spc="688">
                <a:solidFill>
                  <a:srgbClr val="FFFFFF"/>
                </a:solidFill>
                <a:latin typeface="Poppins"/>
              </a:rPr>
              <a:t>Enloe High School</a:t>
            </a:r>
          </a:p>
        </p:txBody>
      </p:sp>
    </p:spTree>
  </p:cSld>
  <p:clrMapOvr>
    <a:masterClrMapping/>
  </p:clrMapOvr>
</p:sld>
</file>

<file path=ppt/slides/slide5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true" rot="0">
            <a:off x="0" y="0"/>
            <a:ext cx="18288000" cy="10287000"/>
          </a:xfrm>
          <a:custGeom>
            <a:avLst/>
            <a:gdLst/>
            <a:ahLst/>
            <a:cxnLst/>
            <a:rect r="r" b="b" t="t" l="l"/>
            <a:pathLst>
              <a:path h="10287000" w="18288000">
                <a:moveTo>
                  <a:pt x="18288000" y="10287000"/>
                </a:moveTo>
                <a:lnTo>
                  <a:pt x="0" y="10287000"/>
                </a:lnTo>
                <a:lnTo>
                  <a:pt x="0" y="0"/>
                </a:lnTo>
                <a:lnTo>
                  <a:pt x="18288000" y="0"/>
                </a:lnTo>
                <a:lnTo>
                  <a:pt x="18288000" y="10287000"/>
                </a:lnTo>
                <a:close/>
              </a:path>
            </a:pathLst>
          </a:custGeom>
          <a:blipFill>
            <a:blip r:embed="rId2"/>
            <a:stretch>
              <a:fillRect l="0" t="-9222" r="0" b="-9222"/>
            </a:stretch>
          </a:blipFill>
        </p:spPr>
      </p:sp>
      <p:grpSp>
        <p:nvGrpSpPr>
          <p:cNvPr name="Group 3" id="3"/>
          <p:cNvGrpSpPr/>
          <p:nvPr/>
        </p:nvGrpSpPr>
        <p:grpSpPr>
          <a:xfrm rot="0">
            <a:off x="0" y="5880002"/>
            <a:ext cx="18288000" cy="4406998"/>
            <a:chOff x="0" y="0"/>
            <a:chExt cx="4816593" cy="1160691"/>
          </a:xfrm>
        </p:grpSpPr>
        <p:sp>
          <p:nvSpPr>
            <p:cNvPr name="Freeform 4" id="4"/>
            <p:cNvSpPr/>
            <p:nvPr/>
          </p:nvSpPr>
          <p:spPr>
            <a:xfrm flipH="false" flipV="false" rot="0">
              <a:off x="0" y="0"/>
              <a:ext cx="4816592" cy="1160691"/>
            </a:xfrm>
            <a:custGeom>
              <a:avLst/>
              <a:gdLst/>
              <a:ahLst/>
              <a:cxnLst/>
              <a:rect r="r" b="b" t="t" l="l"/>
              <a:pathLst>
                <a:path h="1160691" w="4816592">
                  <a:moveTo>
                    <a:pt x="0" y="0"/>
                  </a:moveTo>
                  <a:lnTo>
                    <a:pt x="4816592" y="0"/>
                  </a:lnTo>
                  <a:lnTo>
                    <a:pt x="4816592" y="1160691"/>
                  </a:lnTo>
                  <a:lnTo>
                    <a:pt x="0" y="1160691"/>
                  </a:lnTo>
                  <a:close/>
                </a:path>
              </a:pathLst>
            </a:custGeom>
            <a:solidFill>
              <a:srgbClr val="222222"/>
            </a:solidFill>
          </p:spPr>
        </p:sp>
        <p:sp>
          <p:nvSpPr>
            <p:cNvPr name="TextBox 5" id="5"/>
            <p:cNvSpPr txBox="true"/>
            <p:nvPr/>
          </p:nvSpPr>
          <p:spPr>
            <a:xfrm>
              <a:off x="0" y="-57150"/>
              <a:ext cx="4816593" cy="1217841"/>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344211" y="1918275"/>
            <a:ext cx="15362176" cy="8092240"/>
            <a:chOff x="0" y="0"/>
            <a:chExt cx="4046005" cy="2131290"/>
          </a:xfrm>
        </p:grpSpPr>
        <p:sp>
          <p:nvSpPr>
            <p:cNvPr name="Freeform 7" id="7"/>
            <p:cNvSpPr/>
            <p:nvPr/>
          </p:nvSpPr>
          <p:spPr>
            <a:xfrm flipH="false" flipV="false" rot="0">
              <a:off x="0" y="0"/>
              <a:ext cx="4046005" cy="2131289"/>
            </a:xfrm>
            <a:custGeom>
              <a:avLst/>
              <a:gdLst/>
              <a:ahLst/>
              <a:cxnLst/>
              <a:rect r="r" b="b" t="t" l="l"/>
              <a:pathLst>
                <a:path h="2131289" w="4046005">
                  <a:moveTo>
                    <a:pt x="0" y="0"/>
                  </a:moveTo>
                  <a:lnTo>
                    <a:pt x="4046005" y="0"/>
                  </a:lnTo>
                  <a:lnTo>
                    <a:pt x="4046005" y="2131289"/>
                  </a:lnTo>
                  <a:lnTo>
                    <a:pt x="0" y="2131289"/>
                  </a:lnTo>
                  <a:close/>
                </a:path>
              </a:pathLst>
            </a:custGeom>
            <a:solidFill>
              <a:srgbClr val="1B9461"/>
            </a:solidFill>
            <a:ln cap="sq">
              <a:noFill/>
              <a:prstDash val="solid"/>
              <a:miter/>
            </a:ln>
          </p:spPr>
        </p:sp>
        <p:sp>
          <p:nvSpPr>
            <p:cNvPr name="TextBox 8" id="8"/>
            <p:cNvSpPr txBox="true"/>
            <p:nvPr/>
          </p:nvSpPr>
          <p:spPr>
            <a:xfrm>
              <a:off x="0" y="-57150"/>
              <a:ext cx="4046005" cy="2188440"/>
            </a:xfrm>
            <a:prstGeom prst="rect">
              <a:avLst/>
            </a:prstGeom>
          </p:spPr>
          <p:txBody>
            <a:bodyPr anchor="ctr" rtlCol="false" tIns="50800" lIns="50800" bIns="50800" rIns="50800"/>
            <a:lstStyle/>
            <a:p>
              <a:pPr algn="ctr">
                <a:lnSpc>
                  <a:spcPts val="2659"/>
                </a:lnSpc>
              </a:pPr>
            </a:p>
          </p:txBody>
        </p:sp>
      </p:grpSp>
      <p:sp>
        <p:nvSpPr>
          <p:cNvPr name="TextBox 9" id="9"/>
          <p:cNvSpPr txBox="true"/>
          <p:nvPr/>
        </p:nvSpPr>
        <p:spPr>
          <a:xfrm rot="0">
            <a:off x="1800337" y="2040422"/>
            <a:ext cx="14680671" cy="8321039"/>
          </a:xfrm>
          <a:prstGeom prst="rect">
            <a:avLst/>
          </a:prstGeom>
        </p:spPr>
        <p:txBody>
          <a:bodyPr anchor="t" rtlCol="false" tIns="0" lIns="0" bIns="0" rIns="0">
            <a:spAutoFit/>
          </a:bodyPr>
          <a:lstStyle/>
          <a:p>
            <a:pPr algn="l">
              <a:lnSpc>
                <a:spcPts val="2940"/>
              </a:lnSpc>
            </a:pPr>
            <a:r>
              <a:rPr lang="en-US" sz="2100" spc="136">
                <a:solidFill>
                  <a:srgbClr val="FFFFFF"/>
                </a:solidFill>
                <a:latin typeface="Poppins"/>
              </a:rPr>
              <a:t>7:30 am - Information Desk opens in Main Building. To pick up pre-ordered meal tickets and pre-ordered t-shirts go 4-H Information Desk. We will have those available at 9:30 am.</a:t>
            </a:r>
          </a:p>
          <a:p>
            <a:pPr algn="l">
              <a:lnSpc>
                <a:spcPts val="2940"/>
              </a:lnSpc>
            </a:pPr>
          </a:p>
          <a:p>
            <a:pPr algn="l">
              <a:lnSpc>
                <a:spcPts val="2940"/>
              </a:lnSpc>
            </a:pPr>
            <a:r>
              <a:rPr lang="en-US" sz="2100" spc="136">
                <a:solidFill>
                  <a:srgbClr val="FFFFFF"/>
                </a:solidFill>
                <a:latin typeface="Poppins"/>
              </a:rPr>
              <a:t>7:45 am - 8:00 am – Judges and PIC’s Arrive. PIC packets not already picked up will be in the registration desk.  </a:t>
            </a:r>
          </a:p>
          <a:p>
            <a:pPr algn="l">
              <a:lnSpc>
                <a:spcPts val="2940"/>
              </a:lnSpc>
            </a:pPr>
          </a:p>
          <a:p>
            <a:pPr algn="l">
              <a:lnSpc>
                <a:spcPts val="2940"/>
              </a:lnSpc>
            </a:pPr>
            <a:r>
              <a:rPr lang="en-US" sz="2100" spc="136">
                <a:solidFill>
                  <a:srgbClr val="FFFFFF"/>
                </a:solidFill>
                <a:latin typeface="Poppins"/>
              </a:rPr>
              <a:t>8:30 am – 4:30 pm – Presentation Competition </a:t>
            </a:r>
          </a:p>
          <a:p>
            <a:pPr algn="l">
              <a:lnSpc>
                <a:spcPts val="2940"/>
              </a:lnSpc>
            </a:pPr>
          </a:p>
          <a:p>
            <a:pPr algn="l">
              <a:lnSpc>
                <a:spcPts val="2940"/>
              </a:lnSpc>
            </a:pPr>
            <a:r>
              <a:rPr lang="en-US" sz="2100" spc="136">
                <a:solidFill>
                  <a:srgbClr val="FFFFFF"/>
                </a:solidFill>
                <a:latin typeface="Poppins"/>
              </a:rPr>
              <a:t>8:30 am - Please report directly to assigned Presentation room found on the reverse side of this handout. Presentations begin with 14-18, then move 11-13, then move to 8-10. Depending on the participation numbers, some categories may want to start earlier but we will communicate as soon as we know.</a:t>
            </a:r>
          </a:p>
          <a:p>
            <a:pPr algn="l">
              <a:lnSpc>
                <a:spcPts val="2940"/>
              </a:lnSpc>
            </a:pPr>
          </a:p>
          <a:p>
            <a:pPr algn="l">
              <a:lnSpc>
                <a:spcPts val="2940"/>
              </a:lnSpc>
            </a:pPr>
            <a:r>
              <a:rPr lang="en-US" sz="2100" spc="136">
                <a:solidFill>
                  <a:srgbClr val="FFFFFF"/>
                </a:solidFill>
                <a:latin typeface="Poppins"/>
              </a:rPr>
              <a:t>11:00 am – 1:00 pm – Lunch for pre-orders. Must have lunch tickets.</a:t>
            </a:r>
          </a:p>
          <a:p>
            <a:pPr algn="l">
              <a:lnSpc>
                <a:spcPts val="2940"/>
              </a:lnSpc>
            </a:pPr>
          </a:p>
          <a:p>
            <a:pPr algn="l">
              <a:lnSpc>
                <a:spcPts val="2940"/>
              </a:lnSpc>
            </a:pPr>
            <a:r>
              <a:rPr lang="en-US" sz="2100" spc="136">
                <a:solidFill>
                  <a:srgbClr val="FFFFFF"/>
                </a:solidFill>
                <a:latin typeface="Poppins"/>
              </a:rPr>
              <a:t>12:00 Noon - 4:30 pm – Presentations - 8-10 Age Division Competitions. </a:t>
            </a:r>
          </a:p>
          <a:p>
            <a:pPr algn="l">
              <a:lnSpc>
                <a:spcPts val="3780"/>
              </a:lnSpc>
            </a:pPr>
          </a:p>
          <a:p>
            <a:pPr algn="l">
              <a:lnSpc>
                <a:spcPts val="3780"/>
              </a:lnSpc>
            </a:pPr>
          </a:p>
          <a:p>
            <a:pPr algn="l">
              <a:lnSpc>
                <a:spcPts val="3780"/>
              </a:lnSpc>
            </a:pPr>
            <a:r>
              <a:rPr lang="en-US" sz="2700" spc="175">
                <a:solidFill>
                  <a:srgbClr val="FFFFFF"/>
                </a:solidFill>
                <a:latin typeface="Poppins"/>
              </a:rPr>
              <a:t> </a:t>
            </a:r>
          </a:p>
          <a:p>
            <a:pPr algn="l">
              <a:lnSpc>
                <a:spcPts val="3780"/>
              </a:lnSpc>
            </a:pPr>
          </a:p>
          <a:p>
            <a:pPr algn="l">
              <a:lnSpc>
                <a:spcPts val="3780"/>
              </a:lnSpc>
              <a:spcBef>
                <a:spcPct val="0"/>
              </a:spcBef>
            </a:pPr>
          </a:p>
        </p:txBody>
      </p:sp>
      <p:sp>
        <p:nvSpPr>
          <p:cNvPr name="Freeform 10" id="10"/>
          <p:cNvSpPr/>
          <p:nvPr/>
        </p:nvSpPr>
        <p:spPr>
          <a:xfrm flipH="false" flipV="false" rot="5324316">
            <a:off x="14890109" y="-3175249"/>
            <a:ext cx="6662432" cy="5614266"/>
          </a:xfrm>
          <a:custGeom>
            <a:avLst/>
            <a:gdLst/>
            <a:ahLst/>
            <a:cxnLst/>
            <a:rect r="r" b="b" t="t" l="l"/>
            <a:pathLst>
              <a:path h="5614266" w="6662432">
                <a:moveTo>
                  <a:pt x="0" y="0"/>
                </a:moveTo>
                <a:lnTo>
                  <a:pt x="6662432" y="0"/>
                </a:lnTo>
                <a:lnTo>
                  <a:pt x="6662432" y="5614266"/>
                </a:lnTo>
                <a:lnTo>
                  <a:pt x="0" y="561426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1" id="11"/>
          <p:cNvGrpSpPr/>
          <p:nvPr/>
        </p:nvGrpSpPr>
        <p:grpSpPr>
          <a:xfrm rot="0">
            <a:off x="16481007" y="1073135"/>
            <a:ext cx="1514312" cy="1301362"/>
            <a:chOff x="0" y="0"/>
            <a:chExt cx="812800" cy="698500"/>
          </a:xfrm>
        </p:grpSpPr>
        <p:sp>
          <p:nvSpPr>
            <p:cNvPr name="Freeform 12" id="12"/>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1B9461"/>
            </a:solidFill>
          </p:spPr>
        </p:sp>
        <p:sp>
          <p:nvSpPr>
            <p:cNvPr name="TextBox 13" id="13"/>
            <p:cNvSpPr txBox="true"/>
            <p:nvPr/>
          </p:nvSpPr>
          <p:spPr>
            <a:xfrm>
              <a:off x="114300" y="-57150"/>
              <a:ext cx="584200" cy="755650"/>
            </a:xfrm>
            <a:prstGeom prst="rect">
              <a:avLst/>
            </a:prstGeom>
          </p:spPr>
          <p:txBody>
            <a:bodyPr anchor="ctr" rtlCol="false" tIns="50800" lIns="50800" bIns="50800" rIns="50800"/>
            <a:lstStyle/>
            <a:p>
              <a:pPr algn="ctr">
                <a:lnSpc>
                  <a:spcPts val="2659"/>
                </a:lnSpc>
              </a:pPr>
            </a:p>
          </p:txBody>
        </p:sp>
      </p:grpSp>
      <p:sp>
        <p:nvSpPr>
          <p:cNvPr name="TextBox 14" id="14"/>
          <p:cNvSpPr txBox="true"/>
          <p:nvPr/>
        </p:nvSpPr>
        <p:spPr>
          <a:xfrm rot="0">
            <a:off x="5046054" y="205756"/>
            <a:ext cx="7958490" cy="1601409"/>
          </a:xfrm>
          <a:prstGeom prst="rect">
            <a:avLst/>
          </a:prstGeom>
        </p:spPr>
        <p:txBody>
          <a:bodyPr anchor="t" rtlCol="false" tIns="0" lIns="0" bIns="0" rIns="0">
            <a:spAutoFit/>
          </a:bodyPr>
          <a:lstStyle/>
          <a:p>
            <a:pPr algn="ctr">
              <a:lnSpc>
                <a:spcPts val="6233"/>
              </a:lnSpc>
            </a:pPr>
            <a:r>
              <a:rPr lang="en-US" sz="4452" spc="289">
                <a:solidFill>
                  <a:srgbClr val="1B9461"/>
                </a:solidFill>
                <a:latin typeface="Poppins Bold"/>
              </a:rPr>
              <a:t>Schedule/Agenda</a:t>
            </a:r>
          </a:p>
          <a:p>
            <a:pPr algn="ctr">
              <a:lnSpc>
                <a:spcPts val="6233"/>
              </a:lnSpc>
              <a:spcBef>
                <a:spcPct val="0"/>
              </a:spcBef>
            </a:pPr>
            <a:r>
              <a:rPr lang="en-US" sz="4452" spc="289">
                <a:solidFill>
                  <a:srgbClr val="1B9461"/>
                </a:solidFill>
                <a:latin typeface="Poppins Bold"/>
              </a:rPr>
              <a:t>Presentations</a:t>
            </a:r>
          </a:p>
        </p:txBody>
      </p:sp>
    </p:spTree>
  </p:cSld>
  <p:clrMapOvr>
    <a:masterClrMapping/>
  </p:clrMapOvr>
</p:sld>
</file>

<file path=ppt/slides/slide5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true" rot="0">
            <a:off x="0" y="0"/>
            <a:ext cx="18288000" cy="10287000"/>
          </a:xfrm>
          <a:custGeom>
            <a:avLst/>
            <a:gdLst/>
            <a:ahLst/>
            <a:cxnLst/>
            <a:rect r="r" b="b" t="t" l="l"/>
            <a:pathLst>
              <a:path h="10287000" w="18288000">
                <a:moveTo>
                  <a:pt x="18288000" y="10287000"/>
                </a:moveTo>
                <a:lnTo>
                  <a:pt x="0" y="10287000"/>
                </a:lnTo>
                <a:lnTo>
                  <a:pt x="0" y="0"/>
                </a:lnTo>
                <a:lnTo>
                  <a:pt x="18288000" y="0"/>
                </a:lnTo>
                <a:lnTo>
                  <a:pt x="18288000" y="10287000"/>
                </a:lnTo>
                <a:close/>
              </a:path>
            </a:pathLst>
          </a:custGeom>
          <a:blipFill>
            <a:blip r:embed="rId2"/>
            <a:stretch>
              <a:fillRect l="0" t="-9222" r="0" b="-9222"/>
            </a:stretch>
          </a:blipFill>
        </p:spPr>
      </p:sp>
      <p:grpSp>
        <p:nvGrpSpPr>
          <p:cNvPr name="Group 3" id="3"/>
          <p:cNvGrpSpPr/>
          <p:nvPr/>
        </p:nvGrpSpPr>
        <p:grpSpPr>
          <a:xfrm rot="0">
            <a:off x="0" y="5880002"/>
            <a:ext cx="18288000" cy="4406998"/>
            <a:chOff x="0" y="0"/>
            <a:chExt cx="4816593" cy="1160691"/>
          </a:xfrm>
        </p:grpSpPr>
        <p:sp>
          <p:nvSpPr>
            <p:cNvPr name="Freeform 4" id="4"/>
            <p:cNvSpPr/>
            <p:nvPr/>
          </p:nvSpPr>
          <p:spPr>
            <a:xfrm flipH="false" flipV="false" rot="0">
              <a:off x="0" y="0"/>
              <a:ext cx="4816592" cy="1160691"/>
            </a:xfrm>
            <a:custGeom>
              <a:avLst/>
              <a:gdLst/>
              <a:ahLst/>
              <a:cxnLst/>
              <a:rect r="r" b="b" t="t" l="l"/>
              <a:pathLst>
                <a:path h="1160691" w="4816592">
                  <a:moveTo>
                    <a:pt x="0" y="0"/>
                  </a:moveTo>
                  <a:lnTo>
                    <a:pt x="4816592" y="0"/>
                  </a:lnTo>
                  <a:lnTo>
                    <a:pt x="4816592" y="1160691"/>
                  </a:lnTo>
                  <a:lnTo>
                    <a:pt x="0" y="1160691"/>
                  </a:lnTo>
                  <a:close/>
                </a:path>
              </a:pathLst>
            </a:custGeom>
            <a:solidFill>
              <a:srgbClr val="222222"/>
            </a:solidFill>
          </p:spPr>
        </p:sp>
        <p:sp>
          <p:nvSpPr>
            <p:cNvPr name="TextBox 5" id="5"/>
            <p:cNvSpPr txBox="true"/>
            <p:nvPr/>
          </p:nvSpPr>
          <p:spPr>
            <a:xfrm>
              <a:off x="0" y="-57150"/>
              <a:ext cx="4816593" cy="1217841"/>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800337" y="3180894"/>
            <a:ext cx="15062840" cy="5398216"/>
            <a:chOff x="0" y="0"/>
            <a:chExt cx="3967168" cy="1421752"/>
          </a:xfrm>
        </p:grpSpPr>
        <p:sp>
          <p:nvSpPr>
            <p:cNvPr name="Freeform 7" id="7"/>
            <p:cNvSpPr/>
            <p:nvPr/>
          </p:nvSpPr>
          <p:spPr>
            <a:xfrm flipH="false" flipV="false" rot="0">
              <a:off x="0" y="0"/>
              <a:ext cx="3967168" cy="1421752"/>
            </a:xfrm>
            <a:custGeom>
              <a:avLst/>
              <a:gdLst/>
              <a:ahLst/>
              <a:cxnLst/>
              <a:rect r="r" b="b" t="t" l="l"/>
              <a:pathLst>
                <a:path h="1421752" w="3967168">
                  <a:moveTo>
                    <a:pt x="0" y="0"/>
                  </a:moveTo>
                  <a:lnTo>
                    <a:pt x="3967168" y="0"/>
                  </a:lnTo>
                  <a:lnTo>
                    <a:pt x="3967168" y="1421752"/>
                  </a:lnTo>
                  <a:lnTo>
                    <a:pt x="0" y="1421752"/>
                  </a:lnTo>
                  <a:close/>
                </a:path>
              </a:pathLst>
            </a:custGeom>
            <a:solidFill>
              <a:srgbClr val="1B9461"/>
            </a:solidFill>
            <a:ln cap="sq">
              <a:noFill/>
              <a:prstDash val="solid"/>
              <a:miter/>
            </a:ln>
          </p:spPr>
        </p:sp>
        <p:sp>
          <p:nvSpPr>
            <p:cNvPr name="TextBox 8" id="8"/>
            <p:cNvSpPr txBox="true"/>
            <p:nvPr/>
          </p:nvSpPr>
          <p:spPr>
            <a:xfrm>
              <a:off x="0" y="-57150"/>
              <a:ext cx="3967168" cy="1478902"/>
            </a:xfrm>
            <a:prstGeom prst="rect">
              <a:avLst/>
            </a:prstGeom>
          </p:spPr>
          <p:txBody>
            <a:bodyPr anchor="ctr" rtlCol="false" tIns="50800" lIns="50800" bIns="50800" rIns="50800"/>
            <a:lstStyle/>
            <a:p>
              <a:pPr algn="ctr">
                <a:lnSpc>
                  <a:spcPts val="2659"/>
                </a:lnSpc>
              </a:pPr>
            </a:p>
          </p:txBody>
        </p:sp>
      </p:grpSp>
      <p:sp>
        <p:nvSpPr>
          <p:cNvPr name="TextBox 9" id="9"/>
          <p:cNvSpPr txBox="true"/>
          <p:nvPr/>
        </p:nvSpPr>
        <p:spPr>
          <a:xfrm rot="0">
            <a:off x="2299230" y="3480085"/>
            <a:ext cx="14680671" cy="7578089"/>
          </a:xfrm>
          <a:prstGeom prst="rect">
            <a:avLst/>
          </a:prstGeom>
        </p:spPr>
        <p:txBody>
          <a:bodyPr anchor="t" rtlCol="false" tIns="0" lIns="0" bIns="0" rIns="0">
            <a:spAutoFit/>
          </a:bodyPr>
          <a:lstStyle/>
          <a:p>
            <a:pPr algn="l">
              <a:lnSpc>
                <a:spcPts val="2940"/>
              </a:lnSpc>
            </a:pPr>
            <a:r>
              <a:rPr lang="en-US" sz="2100" spc="136">
                <a:solidFill>
                  <a:srgbClr val="FFFFFF"/>
                </a:solidFill>
                <a:latin typeface="Poppins"/>
              </a:rPr>
              <a:t>7:30 am - Registration to pick up pre-ordered meal tickets and pre-ordered t-shirts: Main Registration Desk for Outdoor Cookery - Location TBD</a:t>
            </a:r>
          </a:p>
          <a:p>
            <a:pPr algn="l">
              <a:lnSpc>
                <a:spcPts val="2940"/>
              </a:lnSpc>
            </a:pPr>
          </a:p>
          <a:p>
            <a:pPr algn="l">
              <a:lnSpc>
                <a:spcPts val="2940"/>
              </a:lnSpc>
            </a:pPr>
            <a:r>
              <a:rPr lang="en-US" sz="2100" spc="136">
                <a:solidFill>
                  <a:srgbClr val="FFFFFF"/>
                </a:solidFill>
                <a:latin typeface="Poppins"/>
              </a:rPr>
              <a:t>7:30 am – 8:15 am – Arrival and set up Grills in designated areas</a:t>
            </a:r>
          </a:p>
          <a:p>
            <a:pPr algn="l">
              <a:lnSpc>
                <a:spcPts val="2940"/>
              </a:lnSpc>
            </a:pPr>
          </a:p>
          <a:p>
            <a:pPr algn="l">
              <a:lnSpc>
                <a:spcPts val="2940"/>
              </a:lnSpc>
            </a:pPr>
            <a:r>
              <a:rPr lang="en-US" sz="2100" spc="136">
                <a:solidFill>
                  <a:srgbClr val="FFFFFF"/>
                </a:solidFill>
                <a:latin typeface="Poppins"/>
              </a:rPr>
              <a:t>8:30 am – Outdoor Cooking competition begins: Turkey, Chicken, Seafood, Pork and Beef Char-Grill – all age divisions. Person In Charge will announce when everyone can start their grills.</a:t>
            </a:r>
          </a:p>
          <a:p>
            <a:pPr algn="l">
              <a:lnSpc>
                <a:spcPts val="2940"/>
              </a:lnSpc>
            </a:pPr>
          </a:p>
          <a:p>
            <a:pPr algn="l">
              <a:lnSpc>
                <a:spcPts val="2940"/>
              </a:lnSpc>
            </a:pPr>
            <a:r>
              <a:rPr lang="en-US" sz="2100" spc="136">
                <a:solidFill>
                  <a:srgbClr val="FFFFFF"/>
                </a:solidFill>
                <a:latin typeface="Poppins"/>
              </a:rPr>
              <a:t>11:00 am – 1:00 pm – Lunch for pre-orders.  Must have lunch tickets. </a:t>
            </a:r>
          </a:p>
          <a:p>
            <a:pPr algn="l">
              <a:lnSpc>
                <a:spcPts val="2940"/>
              </a:lnSpc>
            </a:pPr>
            <a:r>
              <a:rPr lang="en-US" sz="2100" spc="136">
                <a:solidFill>
                  <a:srgbClr val="FFFFFF"/>
                </a:solidFill>
                <a:latin typeface="Poppins"/>
              </a:rPr>
              <a:t> </a:t>
            </a:r>
          </a:p>
          <a:p>
            <a:pPr algn="l">
              <a:lnSpc>
                <a:spcPts val="2940"/>
              </a:lnSpc>
            </a:pPr>
          </a:p>
          <a:p>
            <a:pPr algn="l">
              <a:lnSpc>
                <a:spcPts val="2940"/>
              </a:lnSpc>
            </a:pPr>
          </a:p>
          <a:p>
            <a:pPr algn="l">
              <a:lnSpc>
                <a:spcPts val="2940"/>
              </a:lnSpc>
            </a:pPr>
          </a:p>
          <a:p>
            <a:pPr algn="l">
              <a:lnSpc>
                <a:spcPts val="2940"/>
              </a:lnSpc>
            </a:pPr>
          </a:p>
          <a:p>
            <a:pPr algn="l">
              <a:lnSpc>
                <a:spcPts val="3780"/>
              </a:lnSpc>
            </a:pPr>
          </a:p>
          <a:p>
            <a:pPr algn="l">
              <a:lnSpc>
                <a:spcPts val="3780"/>
              </a:lnSpc>
            </a:pPr>
          </a:p>
          <a:p>
            <a:pPr algn="l">
              <a:lnSpc>
                <a:spcPts val="3780"/>
              </a:lnSpc>
            </a:pPr>
            <a:r>
              <a:rPr lang="en-US" sz="2700" spc="175">
                <a:solidFill>
                  <a:srgbClr val="FFFFFF"/>
                </a:solidFill>
                <a:latin typeface="Poppins"/>
              </a:rPr>
              <a:t> </a:t>
            </a:r>
          </a:p>
          <a:p>
            <a:pPr algn="l">
              <a:lnSpc>
                <a:spcPts val="3780"/>
              </a:lnSpc>
            </a:pPr>
          </a:p>
          <a:p>
            <a:pPr algn="l">
              <a:lnSpc>
                <a:spcPts val="3780"/>
              </a:lnSpc>
              <a:spcBef>
                <a:spcPct val="0"/>
              </a:spcBef>
            </a:pPr>
          </a:p>
        </p:txBody>
      </p:sp>
      <p:sp>
        <p:nvSpPr>
          <p:cNvPr name="Freeform 10" id="10"/>
          <p:cNvSpPr/>
          <p:nvPr/>
        </p:nvSpPr>
        <p:spPr>
          <a:xfrm flipH="false" flipV="false" rot="5324316">
            <a:off x="14890109" y="-3175249"/>
            <a:ext cx="6662432" cy="5614266"/>
          </a:xfrm>
          <a:custGeom>
            <a:avLst/>
            <a:gdLst/>
            <a:ahLst/>
            <a:cxnLst/>
            <a:rect r="r" b="b" t="t" l="l"/>
            <a:pathLst>
              <a:path h="5614266" w="6662432">
                <a:moveTo>
                  <a:pt x="0" y="0"/>
                </a:moveTo>
                <a:lnTo>
                  <a:pt x="6662432" y="0"/>
                </a:lnTo>
                <a:lnTo>
                  <a:pt x="6662432" y="5614266"/>
                </a:lnTo>
                <a:lnTo>
                  <a:pt x="0" y="561426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1" id="11"/>
          <p:cNvGrpSpPr/>
          <p:nvPr/>
        </p:nvGrpSpPr>
        <p:grpSpPr>
          <a:xfrm rot="0">
            <a:off x="16481007" y="1073135"/>
            <a:ext cx="1514312" cy="1301362"/>
            <a:chOff x="0" y="0"/>
            <a:chExt cx="812800" cy="698500"/>
          </a:xfrm>
        </p:grpSpPr>
        <p:sp>
          <p:nvSpPr>
            <p:cNvPr name="Freeform 12" id="12"/>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1B9461"/>
            </a:solidFill>
          </p:spPr>
        </p:sp>
        <p:sp>
          <p:nvSpPr>
            <p:cNvPr name="TextBox 13" id="13"/>
            <p:cNvSpPr txBox="true"/>
            <p:nvPr/>
          </p:nvSpPr>
          <p:spPr>
            <a:xfrm>
              <a:off x="114300" y="-57150"/>
              <a:ext cx="584200" cy="755650"/>
            </a:xfrm>
            <a:prstGeom prst="rect">
              <a:avLst/>
            </a:prstGeom>
          </p:spPr>
          <p:txBody>
            <a:bodyPr anchor="ctr" rtlCol="false" tIns="50800" lIns="50800" bIns="50800" rIns="50800"/>
            <a:lstStyle/>
            <a:p>
              <a:pPr algn="ctr">
                <a:lnSpc>
                  <a:spcPts val="2659"/>
                </a:lnSpc>
              </a:pPr>
            </a:p>
          </p:txBody>
        </p:sp>
      </p:grpSp>
      <p:sp>
        <p:nvSpPr>
          <p:cNvPr name="TextBox 14" id="14"/>
          <p:cNvSpPr txBox="true"/>
          <p:nvPr/>
        </p:nvSpPr>
        <p:spPr>
          <a:xfrm rot="0">
            <a:off x="5046054" y="205756"/>
            <a:ext cx="7958490" cy="1601409"/>
          </a:xfrm>
          <a:prstGeom prst="rect">
            <a:avLst/>
          </a:prstGeom>
        </p:spPr>
        <p:txBody>
          <a:bodyPr anchor="t" rtlCol="false" tIns="0" lIns="0" bIns="0" rIns="0">
            <a:spAutoFit/>
          </a:bodyPr>
          <a:lstStyle/>
          <a:p>
            <a:pPr algn="ctr">
              <a:lnSpc>
                <a:spcPts val="6233"/>
              </a:lnSpc>
            </a:pPr>
            <a:r>
              <a:rPr lang="en-US" sz="4452" spc="289">
                <a:solidFill>
                  <a:srgbClr val="1B9461"/>
                </a:solidFill>
                <a:latin typeface="Poppins Bold"/>
              </a:rPr>
              <a:t>Schedule/Agenda</a:t>
            </a:r>
          </a:p>
          <a:p>
            <a:pPr algn="ctr">
              <a:lnSpc>
                <a:spcPts val="6233"/>
              </a:lnSpc>
              <a:spcBef>
                <a:spcPct val="0"/>
              </a:spcBef>
            </a:pPr>
            <a:r>
              <a:rPr lang="en-US" sz="4452" spc="289">
                <a:solidFill>
                  <a:srgbClr val="1B9461"/>
                </a:solidFill>
                <a:latin typeface="Poppins Bold"/>
              </a:rPr>
              <a:t>Outdoor Cookery</a:t>
            </a:r>
          </a:p>
        </p:txBody>
      </p:sp>
    </p:spTree>
  </p:cSld>
  <p:clrMapOvr>
    <a:masterClrMapping/>
  </p:clrMapOvr>
</p:sld>
</file>

<file path=ppt/slides/slide5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0" t="-9222" r="0" b="-9222"/>
            </a:stretch>
          </a:blipFill>
        </p:spPr>
      </p:sp>
      <p:grpSp>
        <p:nvGrpSpPr>
          <p:cNvPr name="Group 3" id="3"/>
          <p:cNvGrpSpPr/>
          <p:nvPr/>
        </p:nvGrpSpPr>
        <p:grpSpPr>
          <a:xfrm rot="0">
            <a:off x="0" y="0"/>
            <a:ext cx="1028700" cy="1771441"/>
            <a:chOff x="0" y="0"/>
            <a:chExt cx="270933" cy="466552"/>
          </a:xfrm>
        </p:grpSpPr>
        <p:sp>
          <p:nvSpPr>
            <p:cNvPr name="Freeform 4" id="4"/>
            <p:cNvSpPr/>
            <p:nvPr/>
          </p:nvSpPr>
          <p:spPr>
            <a:xfrm flipH="false" flipV="false" rot="0">
              <a:off x="0" y="0"/>
              <a:ext cx="270933" cy="466552"/>
            </a:xfrm>
            <a:custGeom>
              <a:avLst/>
              <a:gdLst/>
              <a:ahLst/>
              <a:cxnLst/>
              <a:rect r="r" b="b" t="t" l="l"/>
              <a:pathLst>
                <a:path h="466552" w="270933">
                  <a:moveTo>
                    <a:pt x="0" y="0"/>
                  </a:moveTo>
                  <a:lnTo>
                    <a:pt x="270933" y="0"/>
                  </a:lnTo>
                  <a:lnTo>
                    <a:pt x="270933" y="466552"/>
                  </a:lnTo>
                  <a:lnTo>
                    <a:pt x="0" y="466552"/>
                  </a:lnTo>
                  <a:close/>
                </a:path>
              </a:pathLst>
            </a:custGeom>
            <a:solidFill>
              <a:srgbClr val="1B9461"/>
            </a:solidFill>
          </p:spPr>
        </p:sp>
        <p:sp>
          <p:nvSpPr>
            <p:cNvPr name="TextBox 5" id="5"/>
            <p:cNvSpPr txBox="true"/>
            <p:nvPr/>
          </p:nvSpPr>
          <p:spPr>
            <a:xfrm>
              <a:off x="0" y="-57150"/>
              <a:ext cx="270933" cy="523702"/>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0" y="8088569"/>
            <a:ext cx="1028700" cy="1169731"/>
            <a:chOff x="0" y="0"/>
            <a:chExt cx="270933" cy="308077"/>
          </a:xfrm>
        </p:grpSpPr>
        <p:sp>
          <p:nvSpPr>
            <p:cNvPr name="Freeform 7" id="7"/>
            <p:cNvSpPr/>
            <p:nvPr/>
          </p:nvSpPr>
          <p:spPr>
            <a:xfrm flipH="false" flipV="false" rot="0">
              <a:off x="0" y="0"/>
              <a:ext cx="270933" cy="308077"/>
            </a:xfrm>
            <a:custGeom>
              <a:avLst/>
              <a:gdLst/>
              <a:ahLst/>
              <a:cxnLst/>
              <a:rect r="r" b="b" t="t" l="l"/>
              <a:pathLst>
                <a:path h="308077" w="270933">
                  <a:moveTo>
                    <a:pt x="0" y="0"/>
                  </a:moveTo>
                  <a:lnTo>
                    <a:pt x="270933" y="0"/>
                  </a:lnTo>
                  <a:lnTo>
                    <a:pt x="270933" y="308077"/>
                  </a:lnTo>
                  <a:lnTo>
                    <a:pt x="0" y="308077"/>
                  </a:lnTo>
                  <a:close/>
                </a:path>
              </a:pathLst>
            </a:custGeom>
            <a:solidFill>
              <a:srgbClr val="222222"/>
            </a:solidFill>
          </p:spPr>
        </p:sp>
        <p:sp>
          <p:nvSpPr>
            <p:cNvPr name="TextBox 8" id="8"/>
            <p:cNvSpPr txBox="true"/>
            <p:nvPr/>
          </p:nvSpPr>
          <p:spPr>
            <a:xfrm>
              <a:off x="0" y="-57150"/>
              <a:ext cx="270933" cy="365227"/>
            </a:xfrm>
            <a:prstGeom prst="rect">
              <a:avLst/>
            </a:prstGeom>
          </p:spPr>
          <p:txBody>
            <a:bodyPr anchor="ctr" rtlCol="false" tIns="50800" lIns="50800" bIns="50800" rIns="50800"/>
            <a:lstStyle/>
            <a:p>
              <a:pPr algn="ctr">
                <a:lnSpc>
                  <a:spcPts val="2659"/>
                </a:lnSpc>
              </a:pPr>
            </a:p>
          </p:txBody>
        </p:sp>
      </p:grpSp>
      <p:sp>
        <p:nvSpPr>
          <p:cNvPr name="Freeform 9" id="9"/>
          <p:cNvSpPr/>
          <p:nvPr/>
        </p:nvSpPr>
        <p:spPr>
          <a:xfrm flipH="false" flipV="false" rot="0">
            <a:off x="16780649" y="8885345"/>
            <a:ext cx="919202" cy="745910"/>
          </a:xfrm>
          <a:custGeom>
            <a:avLst/>
            <a:gdLst/>
            <a:ahLst/>
            <a:cxnLst/>
            <a:rect r="r" b="b" t="t" l="l"/>
            <a:pathLst>
              <a:path h="745910" w="919202">
                <a:moveTo>
                  <a:pt x="0" y="0"/>
                </a:moveTo>
                <a:lnTo>
                  <a:pt x="919202" y="0"/>
                </a:lnTo>
                <a:lnTo>
                  <a:pt x="919202" y="745910"/>
                </a:lnTo>
                <a:lnTo>
                  <a:pt x="0" y="74591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0" id="10"/>
          <p:cNvGrpSpPr/>
          <p:nvPr/>
        </p:nvGrpSpPr>
        <p:grpSpPr>
          <a:xfrm rot="0">
            <a:off x="0" y="9258300"/>
            <a:ext cx="1028700" cy="1028700"/>
            <a:chOff x="0" y="0"/>
            <a:chExt cx="270933" cy="270933"/>
          </a:xfrm>
        </p:grpSpPr>
        <p:sp>
          <p:nvSpPr>
            <p:cNvPr name="Freeform 11" id="11"/>
            <p:cNvSpPr/>
            <p:nvPr/>
          </p:nvSpPr>
          <p:spPr>
            <a:xfrm flipH="false" flipV="false" rot="0">
              <a:off x="0" y="0"/>
              <a:ext cx="270933" cy="270933"/>
            </a:xfrm>
            <a:custGeom>
              <a:avLst/>
              <a:gdLst/>
              <a:ahLst/>
              <a:cxnLst/>
              <a:rect r="r" b="b" t="t" l="l"/>
              <a:pathLst>
                <a:path h="270933" w="270933">
                  <a:moveTo>
                    <a:pt x="0" y="0"/>
                  </a:moveTo>
                  <a:lnTo>
                    <a:pt x="270933" y="0"/>
                  </a:lnTo>
                  <a:lnTo>
                    <a:pt x="270933" y="270933"/>
                  </a:lnTo>
                  <a:lnTo>
                    <a:pt x="0" y="270933"/>
                  </a:lnTo>
                  <a:close/>
                </a:path>
              </a:pathLst>
            </a:custGeom>
            <a:solidFill>
              <a:srgbClr val="1B9461"/>
            </a:solidFill>
            <a:ln cap="sq">
              <a:noFill/>
              <a:prstDash val="solid"/>
              <a:miter/>
            </a:ln>
          </p:spPr>
        </p:sp>
        <p:sp>
          <p:nvSpPr>
            <p:cNvPr name="TextBox 12" id="12"/>
            <p:cNvSpPr txBox="true"/>
            <p:nvPr/>
          </p:nvSpPr>
          <p:spPr>
            <a:xfrm>
              <a:off x="0" y="-57150"/>
              <a:ext cx="270933" cy="328083"/>
            </a:xfrm>
            <a:prstGeom prst="rect">
              <a:avLst/>
            </a:prstGeom>
          </p:spPr>
          <p:txBody>
            <a:bodyPr anchor="ctr" rtlCol="false" tIns="50800" lIns="50800" bIns="50800" rIns="50800"/>
            <a:lstStyle/>
            <a:p>
              <a:pPr algn="ctr">
                <a:lnSpc>
                  <a:spcPts val="2659"/>
                </a:lnSpc>
              </a:pPr>
            </a:p>
          </p:txBody>
        </p:sp>
      </p:grpSp>
      <p:sp>
        <p:nvSpPr>
          <p:cNvPr name="AutoShape 13" id="13"/>
          <p:cNvSpPr/>
          <p:nvPr/>
        </p:nvSpPr>
        <p:spPr>
          <a:xfrm>
            <a:off x="1723107" y="9277350"/>
            <a:ext cx="14479624" cy="0"/>
          </a:xfrm>
          <a:prstGeom prst="line">
            <a:avLst/>
          </a:prstGeom>
          <a:ln cap="flat" w="38100">
            <a:solidFill>
              <a:srgbClr val="1B9461"/>
            </a:solidFill>
            <a:prstDash val="solid"/>
            <a:headEnd type="none" len="sm" w="sm"/>
            <a:tailEnd type="none" len="sm" w="sm"/>
          </a:ln>
        </p:spPr>
      </p:sp>
      <p:sp>
        <p:nvSpPr>
          <p:cNvPr name="AutoShape 14" id="14"/>
          <p:cNvSpPr/>
          <p:nvPr/>
        </p:nvSpPr>
        <p:spPr>
          <a:xfrm flipH="true">
            <a:off x="17240250" y="3024088"/>
            <a:ext cx="0" cy="5293724"/>
          </a:xfrm>
          <a:prstGeom prst="line">
            <a:avLst/>
          </a:prstGeom>
          <a:ln cap="flat" w="38100">
            <a:solidFill>
              <a:srgbClr val="1B9461"/>
            </a:solidFill>
            <a:prstDash val="solid"/>
            <a:headEnd type="none" len="sm" w="sm"/>
            <a:tailEnd type="none" len="sm" w="sm"/>
          </a:ln>
        </p:spPr>
      </p:sp>
      <p:sp>
        <p:nvSpPr>
          <p:cNvPr name="Freeform 15" id="15"/>
          <p:cNvSpPr/>
          <p:nvPr/>
        </p:nvSpPr>
        <p:spPr>
          <a:xfrm flipH="false" flipV="false" rot="5324316">
            <a:off x="14890109" y="-3175249"/>
            <a:ext cx="6662432" cy="5614266"/>
          </a:xfrm>
          <a:custGeom>
            <a:avLst/>
            <a:gdLst/>
            <a:ahLst/>
            <a:cxnLst/>
            <a:rect r="r" b="b" t="t" l="l"/>
            <a:pathLst>
              <a:path h="5614266" w="6662432">
                <a:moveTo>
                  <a:pt x="0" y="0"/>
                </a:moveTo>
                <a:lnTo>
                  <a:pt x="6662432" y="0"/>
                </a:lnTo>
                <a:lnTo>
                  <a:pt x="6662432" y="5614266"/>
                </a:lnTo>
                <a:lnTo>
                  <a:pt x="0" y="561426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6" id="16"/>
          <p:cNvGrpSpPr/>
          <p:nvPr/>
        </p:nvGrpSpPr>
        <p:grpSpPr>
          <a:xfrm rot="0">
            <a:off x="16481007" y="1073135"/>
            <a:ext cx="1514312" cy="1301362"/>
            <a:chOff x="0" y="0"/>
            <a:chExt cx="812800" cy="698500"/>
          </a:xfrm>
        </p:grpSpPr>
        <p:sp>
          <p:nvSpPr>
            <p:cNvPr name="Freeform 17" id="17"/>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1B9461"/>
            </a:solidFill>
          </p:spPr>
        </p:sp>
        <p:sp>
          <p:nvSpPr>
            <p:cNvPr name="TextBox 18" id="18"/>
            <p:cNvSpPr txBox="true"/>
            <p:nvPr/>
          </p:nvSpPr>
          <p:spPr>
            <a:xfrm>
              <a:off x="114300" y="-57150"/>
              <a:ext cx="584200" cy="755650"/>
            </a:xfrm>
            <a:prstGeom prst="rect">
              <a:avLst/>
            </a:prstGeom>
          </p:spPr>
          <p:txBody>
            <a:bodyPr anchor="ctr" rtlCol="false" tIns="50800" lIns="50800" bIns="50800" rIns="50800"/>
            <a:lstStyle/>
            <a:p>
              <a:pPr algn="ctr">
                <a:lnSpc>
                  <a:spcPts val="2659"/>
                </a:lnSpc>
              </a:pPr>
            </a:p>
          </p:txBody>
        </p:sp>
      </p:grpSp>
      <p:sp>
        <p:nvSpPr>
          <p:cNvPr name="AutoShape 19" id="19"/>
          <p:cNvSpPr/>
          <p:nvPr/>
        </p:nvSpPr>
        <p:spPr>
          <a:xfrm>
            <a:off x="1723107" y="2460438"/>
            <a:ext cx="903745" cy="0"/>
          </a:xfrm>
          <a:prstGeom prst="line">
            <a:avLst/>
          </a:prstGeom>
          <a:ln cap="flat" w="238125">
            <a:solidFill>
              <a:srgbClr val="1B9461"/>
            </a:solidFill>
            <a:prstDash val="solid"/>
            <a:headEnd type="none" len="sm" w="sm"/>
            <a:tailEnd type="none" len="sm" w="sm"/>
          </a:ln>
        </p:spPr>
      </p:sp>
      <p:grpSp>
        <p:nvGrpSpPr>
          <p:cNvPr name="Group 20" id="20"/>
          <p:cNvGrpSpPr/>
          <p:nvPr/>
        </p:nvGrpSpPr>
        <p:grpSpPr>
          <a:xfrm rot="0">
            <a:off x="1723107" y="3635735"/>
            <a:ext cx="4566330" cy="4566330"/>
            <a:chOff x="0" y="0"/>
            <a:chExt cx="812800" cy="812800"/>
          </a:xfrm>
        </p:grpSpPr>
        <p:sp>
          <p:nvSpPr>
            <p:cNvPr name="Freeform 21" id="21"/>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blipFill>
              <a:blip r:embed="rId7"/>
              <a:stretch>
                <a:fillRect l="-55263" t="0" r="-55263" b="0"/>
              </a:stretch>
            </a:blipFill>
            <a:ln w="190500" cap="sq">
              <a:solidFill>
                <a:srgbClr val="FFFFFF"/>
              </a:solidFill>
              <a:prstDash val="solid"/>
              <a:miter/>
            </a:ln>
          </p:spPr>
        </p:sp>
      </p:grpSp>
      <p:grpSp>
        <p:nvGrpSpPr>
          <p:cNvPr name="Group 22" id="22"/>
          <p:cNvGrpSpPr/>
          <p:nvPr/>
        </p:nvGrpSpPr>
        <p:grpSpPr>
          <a:xfrm rot="0">
            <a:off x="6841785" y="3635735"/>
            <a:ext cx="4566330" cy="4566330"/>
            <a:chOff x="0" y="0"/>
            <a:chExt cx="812800" cy="812800"/>
          </a:xfrm>
        </p:grpSpPr>
        <p:sp>
          <p:nvSpPr>
            <p:cNvPr name="Freeform 23" id="23"/>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blipFill>
              <a:blip r:embed="rId8"/>
              <a:stretch>
                <a:fillRect l="-24906" t="0" r="-24906" b="0"/>
              </a:stretch>
            </a:blipFill>
            <a:ln w="190500" cap="sq">
              <a:solidFill>
                <a:srgbClr val="FFFFFF"/>
              </a:solidFill>
              <a:prstDash val="solid"/>
              <a:miter/>
            </a:ln>
          </p:spPr>
        </p:sp>
      </p:grpSp>
      <p:grpSp>
        <p:nvGrpSpPr>
          <p:cNvPr name="Group 24" id="24"/>
          <p:cNvGrpSpPr/>
          <p:nvPr/>
        </p:nvGrpSpPr>
        <p:grpSpPr>
          <a:xfrm rot="0">
            <a:off x="11960464" y="3635735"/>
            <a:ext cx="4566330" cy="4566330"/>
            <a:chOff x="0" y="0"/>
            <a:chExt cx="812800" cy="812800"/>
          </a:xfrm>
        </p:grpSpPr>
        <p:sp>
          <p:nvSpPr>
            <p:cNvPr name="Freeform 25" id="25"/>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blipFill>
              <a:blip r:embed="rId9"/>
              <a:stretch>
                <a:fillRect l="-37096" t="0" r="-12997" b="0"/>
              </a:stretch>
            </a:blipFill>
            <a:ln w="190500" cap="sq">
              <a:solidFill>
                <a:srgbClr val="FFFFFF"/>
              </a:solidFill>
              <a:prstDash val="solid"/>
              <a:miter/>
            </a:ln>
          </p:spPr>
        </p:sp>
      </p:grpSp>
      <p:sp>
        <p:nvSpPr>
          <p:cNvPr name="TextBox 26" id="26"/>
          <p:cNvSpPr txBox="true"/>
          <p:nvPr/>
        </p:nvSpPr>
        <p:spPr>
          <a:xfrm rot="0">
            <a:off x="1723107" y="900442"/>
            <a:ext cx="13203558" cy="1051500"/>
          </a:xfrm>
          <a:prstGeom prst="rect">
            <a:avLst/>
          </a:prstGeom>
        </p:spPr>
        <p:txBody>
          <a:bodyPr anchor="t" rtlCol="false" tIns="0" lIns="0" bIns="0" rIns="0">
            <a:spAutoFit/>
          </a:bodyPr>
          <a:lstStyle/>
          <a:p>
            <a:pPr algn="l">
              <a:lnSpc>
                <a:spcPts val="8193"/>
              </a:lnSpc>
              <a:spcBef>
                <a:spcPct val="0"/>
              </a:spcBef>
            </a:pPr>
            <a:r>
              <a:rPr lang="en-US" sz="5852" spc="380">
                <a:solidFill>
                  <a:srgbClr val="1B9461"/>
                </a:solidFill>
                <a:latin typeface="Poppins Bold"/>
              </a:rPr>
              <a:t>Registration Process</a:t>
            </a:r>
          </a:p>
        </p:txBody>
      </p:sp>
      <p:sp>
        <p:nvSpPr>
          <p:cNvPr name="TextBox 27" id="27"/>
          <p:cNvSpPr txBox="true"/>
          <p:nvPr/>
        </p:nvSpPr>
        <p:spPr>
          <a:xfrm rot="0">
            <a:off x="2467415" y="2001994"/>
            <a:ext cx="13866316" cy="1526540"/>
          </a:xfrm>
          <a:prstGeom prst="rect">
            <a:avLst/>
          </a:prstGeom>
        </p:spPr>
        <p:txBody>
          <a:bodyPr anchor="t" rtlCol="false" tIns="0" lIns="0" bIns="0" rIns="0">
            <a:spAutoFit/>
          </a:bodyPr>
          <a:lstStyle/>
          <a:p>
            <a:pPr algn="l" marL="626112" indent="-313056" lvl="1">
              <a:lnSpc>
                <a:spcPts val="4060"/>
              </a:lnSpc>
              <a:buFont typeface="Arial"/>
              <a:buChar char="•"/>
            </a:pPr>
            <a:r>
              <a:rPr lang="en-US" sz="2900">
                <a:solidFill>
                  <a:srgbClr val="000000"/>
                </a:solidFill>
                <a:latin typeface="Canva Sans"/>
              </a:rPr>
              <a:t>Register each participant in 4-HOnline for District and State Presentations.</a:t>
            </a:r>
          </a:p>
          <a:p>
            <a:pPr algn="l" marL="626112" indent="-313056" lvl="1">
              <a:lnSpc>
                <a:spcPts val="4060"/>
              </a:lnSpc>
              <a:buFont typeface="Arial"/>
              <a:buChar char="•"/>
            </a:pPr>
            <a:r>
              <a:rPr lang="en-US" sz="2900">
                <a:solidFill>
                  <a:srgbClr val="000000"/>
                </a:solidFill>
                <a:latin typeface="Canva Sans"/>
              </a:rPr>
              <a:t>Will open April 15 for DAD</a:t>
            </a:r>
          </a:p>
          <a:p>
            <a:pPr algn="l" marL="626112" indent="-313056" lvl="1">
              <a:lnSpc>
                <a:spcPts val="4060"/>
              </a:lnSpc>
              <a:buFont typeface="Arial"/>
              <a:buChar char="•"/>
            </a:pPr>
            <a:r>
              <a:rPr lang="en-US" sz="2900">
                <a:solidFill>
                  <a:srgbClr val="000000"/>
                </a:solidFill>
                <a:latin typeface="Canva Sans"/>
              </a:rPr>
              <a:t>Will open on June 14 for State Presentation Finals</a:t>
            </a:r>
          </a:p>
        </p:txBody>
      </p:sp>
    </p:spTree>
  </p:cSld>
  <p:clrMapOvr>
    <a:masterClrMapping/>
  </p:clrMapOvr>
</p:sld>
</file>

<file path=ppt/slides/slide5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true" rot="0">
            <a:off x="0" y="0"/>
            <a:ext cx="18288000" cy="10287000"/>
          </a:xfrm>
          <a:custGeom>
            <a:avLst/>
            <a:gdLst/>
            <a:ahLst/>
            <a:cxnLst/>
            <a:rect r="r" b="b" t="t" l="l"/>
            <a:pathLst>
              <a:path h="10287000" w="18288000">
                <a:moveTo>
                  <a:pt x="18288000" y="10287000"/>
                </a:moveTo>
                <a:lnTo>
                  <a:pt x="0" y="10287000"/>
                </a:lnTo>
                <a:lnTo>
                  <a:pt x="0" y="0"/>
                </a:lnTo>
                <a:lnTo>
                  <a:pt x="18288000" y="0"/>
                </a:lnTo>
                <a:lnTo>
                  <a:pt x="18288000" y="10287000"/>
                </a:lnTo>
                <a:close/>
              </a:path>
            </a:pathLst>
          </a:custGeom>
          <a:blipFill>
            <a:blip r:embed="rId2"/>
            <a:stretch>
              <a:fillRect l="0" t="-9222" r="0" b="-9222"/>
            </a:stretch>
          </a:blipFill>
        </p:spPr>
      </p:sp>
      <p:grpSp>
        <p:nvGrpSpPr>
          <p:cNvPr name="Group 3" id="3"/>
          <p:cNvGrpSpPr/>
          <p:nvPr/>
        </p:nvGrpSpPr>
        <p:grpSpPr>
          <a:xfrm rot="0">
            <a:off x="0" y="5880002"/>
            <a:ext cx="18288000" cy="4406998"/>
            <a:chOff x="0" y="0"/>
            <a:chExt cx="4816593" cy="1160691"/>
          </a:xfrm>
        </p:grpSpPr>
        <p:sp>
          <p:nvSpPr>
            <p:cNvPr name="Freeform 4" id="4"/>
            <p:cNvSpPr/>
            <p:nvPr/>
          </p:nvSpPr>
          <p:spPr>
            <a:xfrm flipH="false" flipV="false" rot="0">
              <a:off x="0" y="0"/>
              <a:ext cx="4816592" cy="1160691"/>
            </a:xfrm>
            <a:custGeom>
              <a:avLst/>
              <a:gdLst/>
              <a:ahLst/>
              <a:cxnLst/>
              <a:rect r="r" b="b" t="t" l="l"/>
              <a:pathLst>
                <a:path h="1160691" w="4816592">
                  <a:moveTo>
                    <a:pt x="0" y="0"/>
                  </a:moveTo>
                  <a:lnTo>
                    <a:pt x="4816592" y="0"/>
                  </a:lnTo>
                  <a:lnTo>
                    <a:pt x="4816592" y="1160691"/>
                  </a:lnTo>
                  <a:lnTo>
                    <a:pt x="0" y="1160691"/>
                  </a:lnTo>
                  <a:close/>
                </a:path>
              </a:pathLst>
            </a:custGeom>
            <a:solidFill>
              <a:srgbClr val="222222"/>
            </a:solidFill>
          </p:spPr>
        </p:sp>
        <p:sp>
          <p:nvSpPr>
            <p:cNvPr name="TextBox 5" id="5"/>
            <p:cNvSpPr txBox="true"/>
            <p:nvPr/>
          </p:nvSpPr>
          <p:spPr>
            <a:xfrm>
              <a:off x="0" y="-57150"/>
              <a:ext cx="4816593" cy="1217841"/>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581613" y="2725415"/>
            <a:ext cx="15124775" cy="6179928"/>
            <a:chOff x="0" y="0"/>
            <a:chExt cx="3983480" cy="1627635"/>
          </a:xfrm>
        </p:grpSpPr>
        <p:sp>
          <p:nvSpPr>
            <p:cNvPr name="Freeform 7" id="7"/>
            <p:cNvSpPr/>
            <p:nvPr/>
          </p:nvSpPr>
          <p:spPr>
            <a:xfrm flipH="false" flipV="false" rot="0">
              <a:off x="0" y="0"/>
              <a:ext cx="3983480" cy="1627635"/>
            </a:xfrm>
            <a:custGeom>
              <a:avLst/>
              <a:gdLst/>
              <a:ahLst/>
              <a:cxnLst/>
              <a:rect r="r" b="b" t="t" l="l"/>
              <a:pathLst>
                <a:path h="1627635" w="3983480">
                  <a:moveTo>
                    <a:pt x="0" y="0"/>
                  </a:moveTo>
                  <a:lnTo>
                    <a:pt x="3983480" y="0"/>
                  </a:lnTo>
                  <a:lnTo>
                    <a:pt x="3983480" y="1627635"/>
                  </a:lnTo>
                  <a:lnTo>
                    <a:pt x="0" y="1627635"/>
                  </a:lnTo>
                  <a:close/>
                </a:path>
              </a:pathLst>
            </a:custGeom>
            <a:solidFill>
              <a:srgbClr val="1B9461"/>
            </a:solidFill>
            <a:ln cap="sq">
              <a:noFill/>
              <a:prstDash val="solid"/>
              <a:miter/>
            </a:ln>
          </p:spPr>
        </p:sp>
        <p:sp>
          <p:nvSpPr>
            <p:cNvPr name="TextBox 8" id="8"/>
            <p:cNvSpPr txBox="true"/>
            <p:nvPr/>
          </p:nvSpPr>
          <p:spPr>
            <a:xfrm>
              <a:off x="0" y="-57150"/>
              <a:ext cx="3983480" cy="1684785"/>
            </a:xfrm>
            <a:prstGeom prst="rect">
              <a:avLst/>
            </a:prstGeom>
          </p:spPr>
          <p:txBody>
            <a:bodyPr anchor="ctr" rtlCol="false" tIns="50800" lIns="50800" bIns="50800" rIns="50800"/>
            <a:lstStyle/>
            <a:p>
              <a:pPr algn="ctr">
                <a:lnSpc>
                  <a:spcPts val="2659"/>
                </a:lnSpc>
              </a:pPr>
            </a:p>
          </p:txBody>
        </p:sp>
      </p:grpSp>
      <p:sp>
        <p:nvSpPr>
          <p:cNvPr name="TextBox 9" id="9"/>
          <p:cNvSpPr txBox="true"/>
          <p:nvPr/>
        </p:nvSpPr>
        <p:spPr>
          <a:xfrm rot="0">
            <a:off x="2816139" y="3526169"/>
            <a:ext cx="12999548" cy="5146040"/>
          </a:xfrm>
          <a:prstGeom prst="rect">
            <a:avLst/>
          </a:prstGeom>
        </p:spPr>
        <p:txBody>
          <a:bodyPr anchor="t" rtlCol="false" tIns="0" lIns="0" bIns="0" rIns="0">
            <a:spAutoFit/>
          </a:bodyPr>
          <a:lstStyle/>
          <a:p>
            <a:pPr algn="ctr">
              <a:lnSpc>
                <a:spcPts val="4060"/>
              </a:lnSpc>
            </a:pPr>
            <a:r>
              <a:rPr lang="en-US" sz="2900" spc="188">
                <a:solidFill>
                  <a:srgbClr val="FFFFFF"/>
                </a:solidFill>
                <a:latin typeface="Poppins"/>
              </a:rPr>
              <a:t>I have taken out American Income Life insurance to cover all District Activity Day’s &amp; State Finals. </a:t>
            </a:r>
          </a:p>
          <a:p>
            <a:pPr algn="ctr">
              <a:lnSpc>
                <a:spcPts val="4060"/>
              </a:lnSpc>
            </a:pPr>
          </a:p>
          <a:p>
            <a:pPr algn="ctr">
              <a:lnSpc>
                <a:spcPts val="4060"/>
              </a:lnSpc>
            </a:pPr>
            <a:r>
              <a:rPr lang="en-US" sz="2900" spc="188">
                <a:solidFill>
                  <a:srgbClr val="FFFFFF"/>
                </a:solidFill>
                <a:latin typeface="Poppins"/>
              </a:rPr>
              <a:t>The Policy Number and information is below:</a:t>
            </a:r>
          </a:p>
          <a:p>
            <a:pPr algn="ctr">
              <a:lnSpc>
                <a:spcPts val="4060"/>
              </a:lnSpc>
            </a:pPr>
            <a:r>
              <a:rPr lang="en-US" sz="2900" spc="188">
                <a:solidFill>
                  <a:srgbClr val="FFFFFF"/>
                </a:solidFill>
                <a:latin typeface="Poppins"/>
              </a:rPr>
              <a:t>Serial Number:  2403-1408-49260 Policy Number: 718C Group Name: NC 4-H Presentations</a:t>
            </a:r>
          </a:p>
          <a:p>
            <a:pPr algn="ctr">
              <a:lnSpc>
                <a:spcPts val="4060"/>
              </a:lnSpc>
            </a:pPr>
            <a:r>
              <a:rPr lang="en-US" sz="2900" spc="188">
                <a:solidFill>
                  <a:srgbClr val="FFFFFF"/>
                </a:solidFill>
                <a:latin typeface="Poppins"/>
              </a:rPr>
              <a:t> </a:t>
            </a:r>
          </a:p>
          <a:p>
            <a:pPr algn="ctr">
              <a:lnSpc>
                <a:spcPts val="4060"/>
              </a:lnSpc>
            </a:pPr>
            <a:r>
              <a:rPr lang="en-US" sz="2900" spc="188">
                <a:solidFill>
                  <a:srgbClr val="FFFFFF"/>
                </a:solidFill>
                <a:latin typeface="Poppins"/>
              </a:rPr>
              <a:t>Should you need it – print the claim form here:</a:t>
            </a:r>
          </a:p>
          <a:p>
            <a:pPr algn="ctr">
              <a:lnSpc>
                <a:spcPts val="4060"/>
              </a:lnSpc>
            </a:pPr>
            <a:r>
              <a:rPr lang="en-US" sz="2900" spc="188" u="sng">
                <a:solidFill>
                  <a:srgbClr val="FFFFFF"/>
                </a:solidFill>
                <a:latin typeface="Poppins"/>
                <a:hlinkClick r:id="rId3" tooltip="http://www.americanincomelife.com/"/>
              </a:rPr>
              <a:t>http://www.americanincomelife.com/</a:t>
            </a:r>
          </a:p>
          <a:p>
            <a:pPr algn="ctr">
              <a:lnSpc>
                <a:spcPts val="4060"/>
              </a:lnSpc>
              <a:spcBef>
                <a:spcPct val="0"/>
              </a:spcBef>
            </a:pPr>
          </a:p>
        </p:txBody>
      </p:sp>
      <p:sp>
        <p:nvSpPr>
          <p:cNvPr name="Freeform 10" id="10"/>
          <p:cNvSpPr/>
          <p:nvPr/>
        </p:nvSpPr>
        <p:spPr>
          <a:xfrm flipH="false" flipV="false" rot="5324316">
            <a:off x="14890109" y="-3175249"/>
            <a:ext cx="6662432" cy="5614266"/>
          </a:xfrm>
          <a:custGeom>
            <a:avLst/>
            <a:gdLst/>
            <a:ahLst/>
            <a:cxnLst/>
            <a:rect r="r" b="b" t="t" l="l"/>
            <a:pathLst>
              <a:path h="5614266" w="6662432">
                <a:moveTo>
                  <a:pt x="0" y="0"/>
                </a:moveTo>
                <a:lnTo>
                  <a:pt x="6662432" y="0"/>
                </a:lnTo>
                <a:lnTo>
                  <a:pt x="6662432" y="5614266"/>
                </a:lnTo>
                <a:lnTo>
                  <a:pt x="0" y="561426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1" id="11"/>
          <p:cNvGrpSpPr/>
          <p:nvPr/>
        </p:nvGrpSpPr>
        <p:grpSpPr>
          <a:xfrm rot="0">
            <a:off x="16481007" y="1073135"/>
            <a:ext cx="1514312" cy="1301362"/>
            <a:chOff x="0" y="0"/>
            <a:chExt cx="812800" cy="698500"/>
          </a:xfrm>
        </p:grpSpPr>
        <p:sp>
          <p:nvSpPr>
            <p:cNvPr name="Freeform 12" id="12"/>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1B9461"/>
            </a:solidFill>
          </p:spPr>
        </p:sp>
        <p:sp>
          <p:nvSpPr>
            <p:cNvPr name="TextBox 13" id="13"/>
            <p:cNvSpPr txBox="true"/>
            <p:nvPr/>
          </p:nvSpPr>
          <p:spPr>
            <a:xfrm>
              <a:off x="114300" y="-57150"/>
              <a:ext cx="584200" cy="755650"/>
            </a:xfrm>
            <a:prstGeom prst="rect">
              <a:avLst/>
            </a:prstGeom>
          </p:spPr>
          <p:txBody>
            <a:bodyPr anchor="ctr" rtlCol="false" tIns="50800" lIns="50800" bIns="50800" rIns="50800"/>
            <a:lstStyle/>
            <a:p>
              <a:pPr algn="ctr">
                <a:lnSpc>
                  <a:spcPts val="2659"/>
                </a:lnSpc>
              </a:pPr>
            </a:p>
          </p:txBody>
        </p:sp>
      </p:grpSp>
      <p:sp>
        <p:nvSpPr>
          <p:cNvPr name="TextBox 14" id="14"/>
          <p:cNvSpPr txBox="true"/>
          <p:nvPr/>
        </p:nvSpPr>
        <p:spPr>
          <a:xfrm rot="0">
            <a:off x="2527748" y="866775"/>
            <a:ext cx="9711744" cy="1051500"/>
          </a:xfrm>
          <a:prstGeom prst="rect">
            <a:avLst/>
          </a:prstGeom>
        </p:spPr>
        <p:txBody>
          <a:bodyPr anchor="t" rtlCol="false" tIns="0" lIns="0" bIns="0" rIns="0">
            <a:spAutoFit/>
          </a:bodyPr>
          <a:lstStyle/>
          <a:p>
            <a:pPr algn="ctr">
              <a:lnSpc>
                <a:spcPts val="8193"/>
              </a:lnSpc>
              <a:spcBef>
                <a:spcPct val="0"/>
              </a:spcBef>
            </a:pPr>
            <a:r>
              <a:rPr lang="en-US" sz="5852" spc="380">
                <a:solidFill>
                  <a:srgbClr val="1B9461"/>
                </a:solidFill>
                <a:latin typeface="Poppins Bold"/>
              </a:rPr>
              <a:t>American Income Life</a:t>
            </a:r>
          </a:p>
        </p:txBody>
      </p:sp>
    </p:spTree>
  </p:cSld>
  <p:clrMapOvr>
    <a:masterClrMapping/>
  </p:clrMapOvr>
</p:sld>
</file>

<file path=ppt/slides/slide5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0" t="-9222" r="0" b="-9222"/>
            </a:stretch>
          </a:blipFill>
        </p:spPr>
      </p:sp>
      <p:grpSp>
        <p:nvGrpSpPr>
          <p:cNvPr name="Group 3" id="3"/>
          <p:cNvGrpSpPr/>
          <p:nvPr/>
        </p:nvGrpSpPr>
        <p:grpSpPr>
          <a:xfrm rot="0">
            <a:off x="0" y="0"/>
            <a:ext cx="1028700" cy="1771441"/>
            <a:chOff x="0" y="0"/>
            <a:chExt cx="270933" cy="466552"/>
          </a:xfrm>
        </p:grpSpPr>
        <p:sp>
          <p:nvSpPr>
            <p:cNvPr name="Freeform 4" id="4"/>
            <p:cNvSpPr/>
            <p:nvPr/>
          </p:nvSpPr>
          <p:spPr>
            <a:xfrm flipH="false" flipV="false" rot="0">
              <a:off x="0" y="0"/>
              <a:ext cx="270933" cy="466552"/>
            </a:xfrm>
            <a:custGeom>
              <a:avLst/>
              <a:gdLst/>
              <a:ahLst/>
              <a:cxnLst/>
              <a:rect r="r" b="b" t="t" l="l"/>
              <a:pathLst>
                <a:path h="466552" w="270933">
                  <a:moveTo>
                    <a:pt x="0" y="0"/>
                  </a:moveTo>
                  <a:lnTo>
                    <a:pt x="270933" y="0"/>
                  </a:lnTo>
                  <a:lnTo>
                    <a:pt x="270933" y="466552"/>
                  </a:lnTo>
                  <a:lnTo>
                    <a:pt x="0" y="466552"/>
                  </a:lnTo>
                  <a:close/>
                </a:path>
              </a:pathLst>
            </a:custGeom>
            <a:solidFill>
              <a:srgbClr val="1B9461"/>
            </a:solidFill>
          </p:spPr>
        </p:sp>
        <p:sp>
          <p:nvSpPr>
            <p:cNvPr name="TextBox 5" id="5"/>
            <p:cNvSpPr txBox="true"/>
            <p:nvPr/>
          </p:nvSpPr>
          <p:spPr>
            <a:xfrm>
              <a:off x="0" y="-57150"/>
              <a:ext cx="270933" cy="523702"/>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0" y="8088569"/>
            <a:ext cx="1028700" cy="1169731"/>
            <a:chOff x="0" y="0"/>
            <a:chExt cx="270933" cy="308077"/>
          </a:xfrm>
        </p:grpSpPr>
        <p:sp>
          <p:nvSpPr>
            <p:cNvPr name="Freeform 7" id="7"/>
            <p:cNvSpPr/>
            <p:nvPr/>
          </p:nvSpPr>
          <p:spPr>
            <a:xfrm flipH="false" flipV="false" rot="0">
              <a:off x="0" y="0"/>
              <a:ext cx="270933" cy="308077"/>
            </a:xfrm>
            <a:custGeom>
              <a:avLst/>
              <a:gdLst/>
              <a:ahLst/>
              <a:cxnLst/>
              <a:rect r="r" b="b" t="t" l="l"/>
              <a:pathLst>
                <a:path h="308077" w="270933">
                  <a:moveTo>
                    <a:pt x="0" y="0"/>
                  </a:moveTo>
                  <a:lnTo>
                    <a:pt x="270933" y="0"/>
                  </a:lnTo>
                  <a:lnTo>
                    <a:pt x="270933" y="308077"/>
                  </a:lnTo>
                  <a:lnTo>
                    <a:pt x="0" y="308077"/>
                  </a:lnTo>
                  <a:close/>
                </a:path>
              </a:pathLst>
            </a:custGeom>
            <a:solidFill>
              <a:srgbClr val="222222"/>
            </a:solidFill>
          </p:spPr>
        </p:sp>
        <p:sp>
          <p:nvSpPr>
            <p:cNvPr name="TextBox 8" id="8"/>
            <p:cNvSpPr txBox="true"/>
            <p:nvPr/>
          </p:nvSpPr>
          <p:spPr>
            <a:xfrm>
              <a:off x="0" y="-57150"/>
              <a:ext cx="270933" cy="365227"/>
            </a:xfrm>
            <a:prstGeom prst="rect">
              <a:avLst/>
            </a:prstGeom>
          </p:spPr>
          <p:txBody>
            <a:bodyPr anchor="ctr" rtlCol="false" tIns="50800" lIns="50800" bIns="50800" rIns="50800"/>
            <a:lstStyle/>
            <a:p>
              <a:pPr algn="ctr">
                <a:lnSpc>
                  <a:spcPts val="2659"/>
                </a:lnSpc>
              </a:pPr>
            </a:p>
          </p:txBody>
        </p:sp>
      </p:grpSp>
      <p:sp>
        <p:nvSpPr>
          <p:cNvPr name="Freeform 9" id="9"/>
          <p:cNvSpPr/>
          <p:nvPr/>
        </p:nvSpPr>
        <p:spPr>
          <a:xfrm flipH="false" flipV="false" rot="0">
            <a:off x="16780649" y="8885345"/>
            <a:ext cx="919202" cy="745910"/>
          </a:xfrm>
          <a:custGeom>
            <a:avLst/>
            <a:gdLst/>
            <a:ahLst/>
            <a:cxnLst/>
            <a:rect r="r" b="b" t="t" l="l"/>
            <a:pathLst>
              <a:path h="745910" w="919202">
                <a:moveTo>
                  <a:pt x="0" y="0"/>
                </a:moveTo>
                <a:lnTo>
                  <a:pt x="919202" y="0"/>
                </a:lnTo>
                <a:lnTo>
                  <a:pt x="919202" y="745910"/>
                </a:lnTo>
                <a:lnTo>
                  <a:pt x="0" y="74591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0" id="10"/>
          <p:cNvSpPr txBox="true"/>
          <p:nvPr/>
        </p:nvSpPr>
        <p:spPr>
          <a:xfrm rot="0">
            <a:off x="1181347" y="2985135"/>
            <a:ext cx="16394389" cy="2939415"/>
          </a:xfrm>
          <a:prstGeom prst="rect">
            <a:avLst/>
          </a:prstGeom>
        </p:spPr>
        <p:txBody>
          <a:bodyPr anchor="t" rtlCol="false" tIns="0" lIns="0" bIns="0" rIns="0">
            <a:spAutoFit/>
          </a:bodyPr>
          <a:lstStyle/>
          <a:p>
            <a:pPr algn="l" marL="518158" indent="-259079" lvl="1">
              <a:lnSpc>
                <a:spcPts val="3359"/>
              </a:lnSpc>
              <a:buFont typeface="Arial"/>
              <a:buChar char="•"/>
            </a:pPr>
            <a:r>
              <a:rPr lang="en-US" sz="2399" spc="155">
                <a:solidFill>
                  <a:srgbClr val="222222"/>
                </a:solidFill>
                <a:latin typeface="Poppins"/>
              </a:rPr>
              <a:t>https://nc4h.ces.ncsu.edu/youth-3/4-h-awards-incentives-programs-2/presentations/</a:t>
            </a:r>
          </a:p>
          <a:p>
            <a:pPr algn="l" marL="518158" indent="-259079" lvl="1">
              <a:lnSpc>
                <a:spcPts val="3359"/>
              </a:lnSpc>
              <a:buFont typeface="Arial"/>
              <a:buChar char="•"/>
            </a:pPr>
          </a:p>
          <a:p>
            <a:pPr algn="l" marL="518158" indent="-259079" lvl="1">
              <a:lnSpc>
                <a:spcPts val="3359"/>
              </a:lnSpc>
              <a:buFont typeface="Arial"/>
              <a:buChar char="•"/>
            </a:pPr>
            <a:r>
              <a:rPr lang="en-US" sz="2399" spc="155">
                <a:solidFill>
                  <a:srgbClr val="222222"/>
                </a:solidFill>
                <a:latin typeface="Poppins"/>
              </a:rPr>
              <a:t>Presentation Sample Videos:</a:t>
            </a:r>
          </a:p>
          <a:p>
            <a:pPr algn="l" marL="1036317" indent="-345439" lvl="2">
              <a:lnSpc>
                <a:spcPts val="3359"/>
              </a:lnSpc>
              <a:buFont typeface="Arial"/>
              <a:buChar char="⚬"/>
            </a:pPr>
            <a:r>
              <a:rPr lang="en-US" sz="2399" spc="155" u="sng">
                <a:solidFill>
                  <a:srgbClr val="222222"/>
                </a:solidFill>
                <a:latin typeface="Poppins"/>
                <a:hlinkClick r:id="rId5" tooltip="https://www.youtube.com/watch?v=ZxDM9VcpzBU"/>
              </a:rPr>
              <a:t>How to do a Presentation</a:t>
            </a:r>
          </a:p>
          <a:p>
            <a:pPr algn="l" marL="1036317" indent="-345439" lvl="2">
              <a:lnSpc>
                <a:spcPts val="3359"/>
              </a:lnSpc>
              <a:buFont typeface="Arial"/>
              <a:buChar char="⚬"/>
            </a:pPr>
            <a:r>
              <a:rPr lang="en-US" sz="2399" spc="155" u="sng">
                <a:solidFill>
                  <a:srgbClr val="222222"/>
                </a:solidFill>
                <a:latin typeface="Poppins"/>
                <a:hlinkClick r:id="rId6" tooltip="https://docs.google.com/spreadsheets/d/1iUXFMYaEAvCui8Nd1hMGBVfCWWcy9vHCUMoCjGrbu3k/edit#gid=1292410311"/>
              </a:rPr>
              <a:t>Sample Presentation Videos - pre-recorded</a:t>
            </a:r>
          </a:p>
          <a:p>
            <a:pPr algn="l" marL="1036317" indent="-345439" lvl="2">
              <a:lnSpc>
                <a:spcPts val="3359"/>
              </a:lnSpc>
              <a:spcBef>
                <a:spcPct val="0"/>
              </a:spcBef>
              <a:buFont typeface="Arial"/>
              <a:buChar char="⚬"/>
            </a:pPr>
            <a:r>
              <a:rPr lang="en-US" sz="2399" spc="155" u="sng">
                <a:solidFill>
                  <a:srgbClr val="222222"/>
                </a:solidFill>
                <a:latin typeface="Poppins"/>
                <a:hlinkClick r:id="rId7" tooltip="https://www.youtube.com/watch?v=p8jlsnKktk0"/>
              </a:rPr>
              <a:t>Sample Horse Public Speaking</a:t>
            </a:r>
          </a:p>
          <a:p>
            <a:pPr algn="l">
              <a:lnSpc>
                <a:spcPts val="3359"/>
              </a:lnSpc>
              <a:spcBef>
                <a:spcPct val="0"/>
              </a:spcBef>
            </a:pPr>
          </a:p>
        </p:txBody>
      </p:sp>
      <p:grpSp>
        <p:nvGrpSpPr>
          <p:cNvPr name="Group 11" id="11"/>
          <p:cNvGrpSpPr/>
          <p:nvPr/>
        </p:nvGrpSpPr>
        <p:grpSpPr>
          <a:xfrm rot="0">
            <a:off x="0" y="9258300"/>
            <a:ext cx="1028700" cy="1028700"/>
            <a:chOff x="0" y="0"/>
            <a:chExt cx="270933" cy="270933"/>
          </a:xfrm>
        </p:grpSpPr>
        <p:sp>
          <p:nvSpPr>
            <p:cNvPr name="Freeform 12" id="12"/>
            <p:cNvSpPr/>
            <p:nvPr/>
          </p:nvSpPr>
          <p:spPr>
            <a:xfrm flipH="false" flipV="false" rot="0">
              <a:off x="0" y="0"/>
              <a:ext cx="270933" cy="270933"/>
            </a:xfrm>
            <a:custGeom>
              <a:avLst/>
              <a:gdLst/>
              <a:ahLst/>
              <a:cxnLst/>
              <a:rect r="r" b="b" t="t" l="l"/>
              <a:pathLst>
                <a:path h="270933" w="270933">
                  <a:moveTo>
                    <a:pt x="0" y="0"/>
                  </a:moveTo>
                  <a:lnTo>
                    <a:pt x="270933" y="0"/>
                  </a:lnTo>
                  <a:lnTo>
                    <a:pt x="270933" y="270933"/>
                  </a:lnTo>
                  <a:lnTo>
                    <a:pt x="0" y="270933"/>
                  </a:lnTo>
                  <a:close/>
                </a:path>
              </a:pathLst>
            </a:custGeom>
            <a:solidFill>
              <a:srgbClr val="1B9461"/>
            </a:solidFill>
            <a:ln cap="sq">
              <a:noFill/>
              <a:prstDash val="solid"/>
              <a:miter/>
            </a:ln>
          </p:spPr>
        </p:sp>
        <p:sp>
          <p:nvSpPr>
            <p:cNvPr name="TextBox 13" id="13"/>
            <p:cNvSpPr txBox="true"/>
            <p:nvPr/>
          </p:nvSpPr>
          <p:spPr>
            <a:xfrm>
              <a:off x="0" y="-57150"/>
              <a:ext cx="270933" cy="328083"/>
            </a:xfrm>
            <a:prstGeom prst="rect">
              <a:avLst/>
            </a:prstGeom>
          </p:spPr>
          <p:txBody>
            <a:bodyPr anchor="ctr" rtlCol="false" tIns="50800" lIns="50800" bIns="50800" rIns="50800"/>
            <a:lstStyle/>
            <a:p>
              <a:pPr algn="ctr">
                <a:lnSpc>
                  <a:spcPts val="2659"/>
                </a:lnSpc>
              </a:pPr>
            </a:p>
          </p:txBody>
        </p:sp>
      </p:grpSp>
      <p:sp>
        <p:nvSpPr>
          <p:cNvPr name="AutoShape 14" id="14"/>
          <p:cNvSpPr/>
          <p:nvPr/>
        </p:nvSpPr>
        <p:spPr>
          <a:xfrm>
            <a:off x="1723107" y="9277350"/>
            <a:ext cx="14479624" cy="0"/>
          </a:xfrm>
          <a:prstGeom prst="line">
            <a:avLst/>
          </a:prstGeom>
          <a:ln cap="flat" w="38100">
            <a:solidFill>
              <a:srgbClr val="1B9461"/>
            </a:solidFill>
            <a:prstDash val="solid"/>
            <a:headEnd type="none" len="sm" w="sm"/>
            <a:tailEnd type="none" len="sm" w="sm"/>
          </a:ln>
        </p:spPr>
      </p:sp>
      <p:sp>
        <p:nvSpPr>
          <p:cNvPr name="AutoShape 15" id="15"/>
          <p:cNvSpPr/>
          <p:nvPr/>
        </p:nvSpPr>
        <p:spPr>
          <a:xfrm flipH="true">
            <a:off x="17240250" y="3024088"/>
            <a:ext cx="0" cy="5293724"/>
          </a:xfrm>
          <a:prstGeom prst="line">
            <a:avLst/>
          </a:prstGeom>
          <a:ln cap="flat" w="38100">
            <a:solidFill>
              <a:srgbClr val="1B9461"/>
            </a:solidFill>
            <a:prstDash val="solid"/>
            <a:headEnd type="none" len="sm" w="sm"/>
            <a:tailEnd type="none" len="sm" w="sm"/>
          </a:ln>
        </p:spPr>
      </p:sp>
      <p:sp>
        <p:nvSpPr>
          <p:cNvPr name="Freeform 16" id="16"/>
          <p:cNvSpPr/>
          <p:nvPr/>
        </p:nvSpPr>
        <p:spPr>
          <a:xfrm flipH="false" flipV="false" rot="5324316">
            <a:off x="14890109" y="-3175249"/>
            <a:ext cx="6662432" cy="5614266"/>
          </a:xfrm>
          <a:custGeom>
            <a:avLst/>
            <a:gdLst/>
            <a:ahLst/>
            <a:cxnLst/>
            <a:rect r="r" b="b" t="t" l="l"/>
            <a:pathLst>
              <a:path h="5614266" w="6662432">
                <a:moveTo>
                  <a:pt x="0" y="0"/>
                </a:moveTo>
                <a:lnTo>
                  <a:pt x="6662432" y="0"/>
                </a:lnTo>
                <a:lnTo>
                  <a:pt x="6662432" y="5614266"/>
                </a:lnTo>
                <a:lnTo>
                  <a:pt x="0" y="561426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17" id="17"/>
          <p:cNvGrpSpPr/>
          <p:nvPr/>
        </p:nvGrpSpPr>
        <p:grpSpPr>
          <a:xfrm rot="0">
            <a:off x="16481007" y="1073135"/>
            <a:ext cx="1514312" cy="1301362"/>
            <a:chOff x="0" y="0"/>
            <a:chExt cx="812800" cy="698500"/>
          </a:xfrm>
        </p:grpSpPr>
        <p:sp>
          <p:nvSpPr>
            <p:cNvPr name="Freeform 18" id="18"/>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1B9461"/>
            </a:solidFill>
          </p:spPr>
        </p:sp>
        <p:sp>
          <p:nvSpPr>
            <p:cNvPr name="TextBox 19" id="19"/>
            <p:cNvSpPr txBox="true"/>
            <p:nvPr/>
          </p:nvSpPr>
          <p:spPr>
            <a:xfrm>
              <a:off x="114300" y="-57150"/>
              <a:ext cx="584200" cy="755650"/>
            </a:xfrm>
            <a:prstGeom prst="rect">
              <a:avLst/>
            </a:prstGeom>
          </p:spPr>
          <p:txBody>
            <a:bodyPr anchor="ctr" rtlCol="false" tIns="50800" lIns="50800" bIns="50800" rIns="50800"/>
            <a:lstStyle/>
            <a:p>
              <a:pPr algn="ctr">
                <a:lnSpc>
                  <a:spcPts val="2659"/>
                </a:lnSpc>
              </a:pPr>
            </a:p>
          </p:txBody>
        </p:sp>
      </p:grpSp>
      <p:sp>
        <p:nvSpPr>
          <p:cNvPr name="AutoShape 20" id="20"/>
          <p:cNvSpPr/>
          <p:nvPr/>
        </p:nvSpPr>
        <p:spPr>
          <a:xfrm>
            <a:off x="1723107" y="2460438"/>
            <a:ext cx="903745" cy="0"/>
          </a:xfrm>
          <a:prstGeom prst="line">
            <a:avLst/>
          </a:prstGeom>
          <a:ln cap="flat" w="238125">
            <a:solidFill>
              <a:srgbClr val="1B9461"/>
            </a:solidFill>
            <a:prstDash val="solid"/>
            <a:headEnd type="none" len="sm" w="sm"/>
            <a:tailEnd type="none" len="sm" w="sm"/>
          </a:ln>
        </p:spPr>
      </p:sp>
      <p:sp>
        <p:nvSpPr>
          <p:cNvPr name="TextBox 21" id="21"/>
          <p:cNvSpPr txBox="true"/>
          <p:nvPr/>
        </p:nvSpPr>
        <p:spPr>
          <a:xfrm rot="0">
            <a:off x="3358277" y="370713"/>
            <a:ext cx="11571447" cy="1051500"/>
          </a:xfrm>
          <a:prstGeom prst="rect">
            <a:avLst/>
          </a:prstGeom>
        </p:spPr>
        <p:txBody>
          <a:bodyPr anchor="t" rtlCol="false" tIns="0" lIns="0" bIns="0" rIns="0">
            <a:spAutoFit/>
          </a:bodyPr>
          <a:lstStyle/>
          <a:p>
            <a:pPr algn="l">
              <a:lnSpc>
                <a:spcPts val="8193"/>
              </a:lnSpc>
              <a:spcBef>
                <a:spcPct val="0"/>
              </a:spcBef>
            </a:pPr>
            <a:r>
              <a:rPr lang="en-US" sz="5852" spc="380">
                <a:solidFill>
                  <a:srgbClr val="1B9461"/>
                </a:solidFill>
                <a:latin typeface="Poppins Bold"/>
              </a:rPr>
              <a:t>Resources</a:t>
            </a:r>
          </a:p>
        </p:txBody>
      </p:sp>
    </p:spTree>
  </p:cSld>
  <p:clrMapOvr>
    <a:masterClrMapping/>
  </p:clrMapOvr>
</p:sld>
</file>

<file path=ppt/slides/slide5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sp>
        <p:nvSpPr>
          <p:cNvPr name="Freeform 3" id="3"/>
          <p:cNvSpPr/>
          <p:nvPr/>
        </p:nvSpPr>
        <p:spPr>
          <a:xfrm flipH="false" flipV="false" rot="5324316">
            <a:off x="14890109" y="-3175249"/>
            <a:ext cx="6662432" cy="5614266"/>
          </a:xfrm>
          <a:custGeom>
            <a:avLst/>
            <a:gdLst/>
            <a:ahLst/>
            <a:cxnLst/>
            <a:rect r="r" b="b" t="t" l="l"/>
            <a:pathLst>
              <a:path h="5614266" w="6662432">
                <a:moveTo>
                  <a:pt x="0" y="0"/>
                </a:moveTo>
                <a:lnTo>
                  <a:pt x="6662432" y="0"/>
                </a:lnTo>
                <a:lnTo>
                  <a:pt x="6662432" y="5614266"/>
                </a:lnTo>
                <a:lnTo>
                  <a:pt x="0" y="561426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4" id="4"/>
          <p:cNvGrpSpPr/>
          <p:nvPr/>
        </p:nvGrpSpPr>
        <p:grpSpPr>
          <a:xfrm rot="0">
            <a:off x="16481007" y="1073135"/>
            <a:ext cx="1514312" cy="1301362"/>
            <a:chOff x="0" y="0"/>
            <a:chExt cx="812800" cy="698500"/>
          </a:xfrm>
        </p:grpSpPr>
        <p:sp>
          <p:nvSpPr>
            <p:cNvPr name="Freeform 5" id="5"/>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FFFFFF"/>
            </a:solidFill>
          </p:spPr>
        </p:sp>
        <p:sp>
          <p:nvSpPr>
            <p:cNvPr name="TextBox 6" id="6"/>
            <p:cNvSpPr txBox="true"/>
            <p:nvPr/>
          </p:nvSpPr>
          <p:spPr>
            <a:xfrm>
              <a:off x="114300" y="-57150"/>
              <a:ext cx="584200" cy="755650"/>
            </a:xfrm>
            <a:prstGeom prst="rect">
              <a:avLst/>
            </a:prstGeom>
          </p:spPr>
          <p:txBody>
            <a:bodyPr anchor="ctr" rtlCol="false" tIns="50800" lIns="50800" bIns="50800" rIns="50800"/>
            <a:lstStyle/>
            <a:p>
              <a:pPr algn="ctr">
                <a:lnSpc>
                  <a:spcPts val="2659"/>
                </a:lnSpc>
              </a:pPr>
            </a:p>
          </p:txBody>
        </p:sp>
      </p:grpSp>
      <p:sp>
        <p:nvSpPr>
          <p:cNvPr name="Freeform 7" id="7"/>
          <p:cNvSpPr/>
          <p:nvPr/>
        </p:nvSpPr>
        <p:spPr>
          <a:xfrm flipH="false" flipV="false" rot="-5475683">
            <a:off x="-3331216" y="7818697"/>
            <a:ext cx="6662432" cy="5614266"/>
          </a:xfrm>
          <a:custGeom>
            <a:avLst/>
            <a:gdLst/>
            <a:ahLst/>
            <a:cxnLst/>
            <a:rect r="r" b="b" t="t" l="l"/>
            <a:pathLst>
              <a:path h="5614266" w="6662432">
                <a:moveTo>
                  <a:pt x="0" y="0"/>
                </a:moveTo>
                <a:lnTo>
                  <a:pt x="6662432" y="0"/>
                </a:lnTo>
                <a:lnTo>
                  <a:pt x="6662432" y="5614266"/>
                </a:lnTo>
                <a:lnTo>
                  <a:pt x="0" y="561426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8" id="8"/>
          <p:cNvGrpSpPr/>
          <p:nvPr/>
        </p:nvGrpSpPr>
        <p:grpSpPr>
          <a:xfrm rot="-10800000">
            <a:off x="226005" y="7883216"/>
            <a:ext cx="1514312" cy="1301362"/>
            <a:chOff x="0" y="0"/>
            <a:chExt cx="812800" cy="698500"/>
          </a:xfrm>
        </p:grpSpPr>
        <p:sp>
          <p:nvSpPr>
            <p:cNvPr name="Freeform 9" id="9"/>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FFFFFF"/>
            </a:solidFill>
          </p:spPr>
        </p:sp>
        <p:sp>
          <p:nvSpPr>
            <p:cNvPr name="TextBox 10" id="10"/>
            <p:cNvSpPr txBox="true"/>
            <p:nvPr/>
          </p:nvSpPr>
          <p:spPr>
            <a:xfrm>
              <a:off x="114300" y="-57150"/>
              <a:ext cx="584200" cy="755650"/>
            </a:xfrm>
            <a:prstGeom prst="rect">
              <a:avLst/>
            </a:prstGeom>
          </p:spPr>
          <p:txBody>
            <a:bodyPr anchor="ctr" rtlCol="false" tIns="50800" lIns="50800" bIns="50800" rIns="50800"/>
            <a:lstStyle/>
            <a:p>
              <a:pPr algn="ctr">
                <a:lnSpc>
                  <a:spcPts val="2659"/>
                </a:lnSpc>
              </a:pPr>
            </a:p>
          </p:txBody>
        </p:sp>
      </p:grpSp>
      <p:sp>
        <p:nvSpPr>
          <p:cNvPr name="Freeform 11" id="11"/>
          <p:cNvSpPr/>
          <p:nvPr/>
        </p:nvSpPr>
        <p:spPr>
          <a:xfrm flipH="false" flipV="false" rot="0">
            <a:off x="7490365" y="5406625"/>
            <a:ext cx="3307270" cy="4114800"/>
          </a:xfrm>
          <a:custGeom>
            <a:avLst/>
            <a:gdLst/>
            <a:ahLst/>
            <a:cxnLst/>
            <a:rect r="r" b="b" t="t" l="l"/>
            <a:pathLst>
              <a:path h="4114800" w="3307270">
                <a:moveTo>
                  <a:pt x="0" y="0"/>
                </a:moveTo>
                <a:lnTo>
                  <a:pt x="3307270" y="0"/>
                </a:lnTo>
                <a:lnTo>
                  <a:pt x="3307270"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2" id="12"/>
          <p:cNvSpPr txBox="true"/>
          <p:nvPr/>
        </p:nvSpPr>
        <p:spPr>
          <a:xfrm rot="0">
            <a:off x="4160480" y="344028"/>
            <a:ext cx="9967041" cy="2839738"/>
          </a:xfrm>
          <a:prstGeom prst="rect">
            <a:avLst/>
          </a:prstGeom>
        </p:spPr>
        <p:txBody>
          <a:bodyPr anchor="t" rtlCol="false" tIns="0" lIns="0" bIns="0" rIns="0">
            <a:spAutoFit/>
          </a:bodyPr>
          <a:lstStyle/>
          <a:p>
            <a:pPr algn="ctr">
              <a:lnSpc>
                <a:spcPts val="21974"/>
              </a:lnSpc>
              <a:spcBef>
                <a:spcPct val="0"/>
              </a:spcBef>
            </a:pPr>
            <a:r>
              <a:rPr lang="en-US" sz="15696" spc="1020">
                <a:solidFill>
                  <a:srgbClr val="FFFFFF"/>
                </a:solidFill>
                <a:latin typeface="Poppins Medium"/>
              </a:rPr>
              <a:t>Thank</a:t>
            </a:r>
          </a:p>
        </p:txBody>
      </p:sp>
      <p:sp>
        <p:nvSpPr>
          <p:cNvPr name="TextBox 13" id="13"/>
          <p:cNvSpPr txBox="true"/>
          <p:nvPr/>
        </p:nvSpPr>
        <p:spPr>
          <a:xfrm rot="0">
            <a:off x="3608898" y="2566888"/>
            <a:ext cx="11070203" cy="2839738"/>
          </a:xfrm>
          <a:prstGeom prst="rect">
            <a:avLst/>
          </a:prstGeom>
        </p:spPr>
        <p:txBody>
          <a:bodyPr anchor="t" rtlCol="false" tIns="0" lIns="0" bIns="0" rIns="0">
            <a:spAutoFit/>
          </a:bodyPr>
          <a:lstStyle/>
          <a:p>
            <a:pPr algn="ctr">
              <a:lnSpc>
                <a:spcPts val="21974"/>
              </a:lnSpc>
              <a:spcBef>
                <a:spcPct val="0"/>
              </a:spcBef>
            </a:pPr>
            <a:r>
              <a:rPr lang="en-US" sz="15696">
                <a:solidFill>
                  <a:srgbClr val="FFFFFF"/>
                </a:solidFill>
                <a:latin typeface="Poppins Bold"/>
              </a:rPr>
              <a:t>You</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3"/>
            <a:stretch>
              <a:fillRect l="0" t="-9222" r="0" b="-9222"/>
            </a:stretch>
          </a:blipFill>
        </p:spPr>
      </p:sp>
      <p:grpSp>
        <p:nvGrpSpPr>
          <p:cNvPr name="Group 3" id="3"/>
          <p:cNvGrpSpPr/>
          <p:nvPr/>
        </p:nvGrpSpPr>
        <p:grpSpPr>
          <a:xfrm rot="0">
            <a:off x="0" y="0"/>
            <a:ext cx="1028700" cy="1771441"/>
            <a:chOff x="0" y="0"/>
            <a:chExt cx="270933" cy="466552"/>
          </a:xfrm>
        </p:grpSpPr>
        <p:sp>
          <p:nvSpPr>
            <p:cNvPr name="Freeform 4" id="4"/>
            <p:cNvSpPr/>
            <p:nvPr/>
          </p:nvSpPr>
          <p:spPr>
            <a:xfrm flipH="false" flipV="false" rot="0">
              <a:off x="0" y="0"/>
              <a:ext cx="270933" cy="466552"/>
            </a:xfrm>
            <a:custGeom>
              <a:avLst/>
              <a:gdLst/>
              <a:ahLst/>
              <a:cxnLst/>
              <a:rect r="r" b="b" t="t" l="l"/>
              <a:pathLst>
                <a:path h="466552" w="270933">
                  <a:moveTo>
                    <a:pt x="0" y="0"/>
                  </a:moveTo>
                  <a:lnTo>
                    <a:pt x="270933" y="0"/>
                  </a:lnTo>
                  <a:lnTo>
                    <a:pt x="270933" y="466552"/>
                  </a:lnTo>
                  <a:lnTo>
                    <a:pt x="0" y="466552"/>
                  </a:lnTo>
                  <a:close/>
                </a:path>
              </a:pathLst>
            </a:custGeom>
            <a:solidFill>
              <a:srgbClr val="1B9461"/>
            </a:solidFill>
          </p:spPr>
        </p:sp>
        <p:sp>
          <p:nvSpPr>
            <p:cNvPr name="TextBox 5" id="5"/>
            <p:cNvSpPr txBox="true"/>
            <p:nvPr/>
          </p:nvSpPr>
          <p:spPr>
            <a:xfrm>
              <a:off x="0" y="-57150"/>
              <a:ext cx="270933" cy="523702"/>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0" y="8088569"/>
            <a:ext cx="1028700" cy="1169731"/>
            <a:chOff x="0" y="0"/>
            <a:chExt cx="270933" cy="308077"/>
          </a:xfrm>
        </p:grpSpPr>
        <p:sp>
          <p:nvSpPr>
            <p:cNvPr name="Freeform 7" id="7"/>
            <p:cNvSpPr/>
            <p:nvPr/>
          </p:nvSpPr>
          <p:spPr>
            <a:xfrm flipH="false" flipV="false" rot="0">
              <a:off x="0" y="0"/>
              <a:ext cx="270933" cy="308077"/>
            </a:xfrm>
            <a:custGeom>
              <a:avLst/>
              <a:gdLst/>
              <a:ahLst/>
              <a:cxnLst/>
              <a:rect r="r" b="b" t="t" l="l"/>
              <a:pathLst>
                <a:path h="308077" w="270933">
                  <a:moveTo>
                    <a:pt x="0" y="0"/>
                  </a:moveTo>
                  <a:lnTo>
                    <a:pt x="270933" y="0"/>
                  </a:lnTo>
                  <a:lnTo>
                    <a:pt x="270933" y="308077"/>
                  </a:lnTo>
                  <a:lnTo>
                    <a:pt x="0" y="308077"/>
                  </a:lnTo>
                  <a:close/>
                </a:path>
              </a:pathLst>
            </a:custGeom>
            <a:solidFill>
              <a:srgbClr val="222222"/>
            </a:solidFill>
          </p:spPr>
        </p:sp>
        <p:sp>
          <p:nvSpPr>
            <p:cNvPr name="TextBox 8" id="8"/>
            <p:cNvSpPr txBox="true"/>
            <p:nvPr/>
          </p:nvSpPr>
          <p:spPr>
            <a:xfrm>
              <a:off x="0" y="-57150"/>
              <a:ext cx="270933" cy="365227"/>
            </a:xfrm>
            <a:prstGeom prst="rect">
              <a:avLst/>
            </a:prstGeom>
          </p:spPr>
          <p:txBody>
            <a:bodyPr anchor="ctr" rtlCol="false" tIns="50800" lIns="50800" bIns="50800" rIns="50800"/>
            <a:lstStyle/>
            <a:p>
              <a:pPr algn="ctr">
                <a:lnSpc>
                  <a:spcPts val="2659"/>
                </a:lnSpc>
              </a:pPr>
            </a:p>
          </p:txBody>
        </p:sp>
      </p:grpSp>
      <p:sp>
        <p:nvSpPr>
          <p:cNvPr name="Freeform 9" id="9"/>
          <p:cNvSpPr/>
          <p:nvPr/>
        </p:nvSpPr>
        <p:spPr>
          <a:xfrm flipH="false" flipV="false" rot="0">
            <a:off x="16780649" y="8885345"/>
            <a:ext cx="919202" cy="745910"/>
          </a:xfrm>
          <a:custGeom>
            <a:avLst/>
            <a:gdLst/>
            <a:ahLst/>
            <a:cxnLst/>
            <a:rect r="r" b="b" t="t" l="l"/>
            <a:pathLst>
              <a:path h="745910" w="919202">
                <a:moveTo>
                  <a:pt x="0" y="0"/>
                </a:moveTo>
                <a:lnTo>
                  <a:pt x="919202" y="0"/>
                </a:lnTo>
                <a:lnTo>
                  <a:pt x="919202" y="745910"/>
                </a:lnTo>
                <a:lnTo>
                  <a:pt x="0" y="74591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0" id="10"/>
          <p:cNvSpPr txBox="true"/>
          <p:nvPr/>
        </p:nvSpPr>
        <p:spPr>
          <a:xfrm rot="0">
            <a:off x="1723107" y="3062188"/>
            <a:ext cx="11950297" cy="3050916"/>
          </a:xfrm>
          <a:prstGeom prst="rect">
            <a:avLst/>
          </a:prstGeom>
        </p:spPr>
        <p:txBody>
          <a:bodyPr anchor="t" rtlCol="false" tIns="0" lIns="0" bIns="0" rIns="0">
            <a:spAutoFit/>
          </a:bodyPr>
          <a:lstStyle/>
          <a:p>
            <a:pPr algn="l">
              <a:lnSpc>
                <a:spcPts val="4037"/>
              </a:lnSpc>
            </a:pPr>
            <a:r>
              <a:rPr lang="en-US" sz="2884" spc="187">
                <a:solidFill>
                  <a:srgbClr val="222222"/>
                </a:solidFill>
                <a:latin typeface="Poppins"/>
              </a:rPr>
              <a:t>Goal is to develop public speaking skills and communication skills</a:t>
            </a:r>
          </a:p>
          <a:p>
            <a:pPr algn="l" marL="622673" indent="-311336" lvl="1">
              <a:lnSpc>
                <a:spcPts val="4037"/>
              </a:lnSpc>
              <a:buFont typeface="Arial"/>
              <a:buChar char="•"/>
            </a:pPr>
            <a:r>
              <a:rPr lang="en-US" sz="2884" spc="187">
                <a:solidFill>
                  <a:srgbClr val="222222"/>
                </a:solidFill>
                <a:latin typeface="Poppins"/>
              </a:rPr>
              <a:t>Help youth develop effective </a:t>
            </a:r>
            <a:r>
              <a:rPr lang="en-US" sz="2884" spc="187">
                <a:solidFill>
                  <a:srgbClr val="222222"/>
                </a:solidFill>
                <a:latin typeface="Poppins"/>
              </a:rPr>
              <a:t>communication skills</a:t>
            </a:r>
          </a:p>
          <a:p>
            <a:pPr algn="l" marL="622673" indent="-311336" lvl="1">
              <a:lnSpc>
                <a:spcPts val="4037"/>
              </a:lnSpc>
              <a:buFont typeface="Arial"/>
              <a:buChar char="•"/>
            </a:pPr>
            <a:r>
              <a:rPr lang="en-US" sz="2884" spc="187">
                <a:solidFill>
                  <a:srgbClr val="222222"/>
                </a:solidFill>
                <a:latin typeface="Poppins"/>
              </a:rPr>
              <a:t>Allow them to become: confident, articulate, and knowledgeable</a:t>
            </a:r>
          </a:p>
          <a:p>
            <a:pPr algn="l">
              <a:lnSpc>
                <a:spcPts val="4037"/>
              </a:lnSpc>
              <a:spcBef>
                <a:spcPct val="0"/>
              </a:spcBef>
            </a:pPr>
          </a:p>
        </p:txBody>
      </p:sp>
      <p:grpSp>
        <p:nvGrpSpPr>
          <p:cNvPr name="Group 11" id="11"/>
          <p:cNvGrpSpPr/>
          <p:nvPr/>
        </p:nvGrpSpPr>
        <p:grpSpPr>
          <a:xfrm rot="0">
            <a:off x="0" y="9258300"/>
            <a:ext cx="1028700" cy="1028700"/>
            <a:chOff x="0" y="0"/>
            <a:chExt cx="270933" cy="270933"/>
          </a:xfrm>
        </p:grpSpPr>
        <p:sp>
          <p:nvSpPr>
            <p:cNvPr name="Freeform 12" id="12"/>
            <p:cNvSpPr/>
            <p:nvPr/>
          </p:nvSpPr>
          <p:spPr>
            <a:xfrm flipH="false" flipV="false" rot="0">
              <a:off x="0" y="0"/>
              <a:ext cx="270933" cy="270933"/>
            </a:xfrm>
            <a:custGeom>
              <a:avLst/>
              <a:gdLst/>
              <a:ahLst/>
              <a:cxnLst/>
              <a:rect r="r" b="b" t="t" l="l"/>
              <a:pathLst>
                <a:path h="270933" w="270933">
                  <a:moveTo>
                    <a:pt x="0" y="0"/>
                  </a:moveTo>
                  <a:lnTo>
                    <a:pt x="270933" y="0"/>
                  </a:lnTo>
                  <a:lnTo>
                    <a:pt x="270933" y="270933"/>
                  </a:lnTo>
                  <a:lnTo>
                    <a:pt x="0" y="270933"/>
                  </a:lnTo>
                  <a:close/>
                </a:path>
              </a:pathLst>
            </a:custGeom>
            <a:solidFill>
              <a:srgbClr val="1B9461"/>
            </a:solidFill>
            <a:ln cap="sq">
              <a:noFill/>
              <a:prstDash val="solid"/>
              <a:miter/>
            </a:ln>
          </p:spPr>
        </p:sp>
        <p:sp>
          <p:nvSpPr>
            <p:cNvPr name="TextBox 13" id="13"/>
            <p:cNvSpPr txBox="true"/>
            <p:nvPr/>
          </p:nvSpPr>
          <p:spPr>
            <a:xfrm>
              <a:off x="0" y="-57150"/>
              <a:ext cx="270933" cy="328083"/>
            </a:xfrm>
            <a:prstGeom prst="rect">
              <a:avLst/>
            </a:prstGeom>
          </p:spPr>
          <p:txBody>
            <a:bodyPr anchor="ctr" rtlCol="false" tIns="50800" lIns="50800" bIns="50800" rIns="50800"/>
            <a:lstStyle/>
            <a:p>
              <a:pPr algn="ctr">
                <a:lnSpc>
                  <a:spcPts val="2659"/>
                </a:lnSpc>
              </a:pPr>
            </a:p>
          </p:txBody>
        </p:sp>
      </p:grpSp>
      <p:sp>
        <p:nvSpPr>
          <p:cNvPr name="AutoShape 14" id="14"/>
          <p:cNvSpPr/>
          <p:nvPr/>
        </p:nvSpPr>
        <p:spPr>
          <a:xfrm>
            <a:off x="1723107" y="9277350"/>
            <a:ext cx="14479624" cy="0"/>
          </a:xfrm>
          <a:prstGeom prst="line">
            <a:avLst/>
          </a:prstGeom>
          <a:ln cap="flat" w="38100">
            <a:solidFill>
              <a:srgbClr val="1B9461"/>
            </a:solidFill>
            <a:prstDash val="solid"/>
            <a:headEnd type="none" len="sm" w="sm"/>
            <a:tailEnd type="none" len="sm" w="sm"/>
          </a:ln>
        </p:spPr>
      </p:sp>
      <p:sp>
        <p:nvSpPr>
          <p:cNvPr name="AutoShape 15" id="15"/>
          <p:cNvSpPr/>
          <p:nvPr/>
        </p:nvSpPr>
        <p:spPr>
          <a:xfrm flipH="true">
            <a:off x="17240250" y="3024088"/>
            <a:ext cx="0" cy="5293724"/>
          </a:xfrm>
          <a:prstGeom prst="line">
            <a:avLst/>
          </a:prstGeom>
          <a:ln cap="flat" w="38100">
            <a:solidFill>
              <a:srgbClr val="1B9461"/>
            </a:solidFill>
            <a:prstDash val="solid"/>
            <a:headEnd type="none" len="sm" w="sm"/>
            <a:tailEnd type="none" len="sm" w="sm"/>
          </a:ln>
        </p:spPr>
      </p:sp>
      <p:sp>
        <p:nvSpPr>
          <p:cNvPr name="Freeform 16" id="16"/>
          <p:cNvSpPr/>
          <p:nvPr/>
        </p:nvSpPr>
        <p:spPr>
          <a:xfrm flipH="false" flipV="false" rot="5324316">
            <a:off x="14890109" y="-3175249"/>
            <a:ext cx="6662432" cy="5614266"/>
          </a:xfrm>
          <a:custGeom>
            <a:avLst/>
            <a:gdLst/>
            <a:ahLst/>
            <a:cxnLst/>
            <a:rect r="r" b="b" t="t" l="l"/>
            <a:pathLst>
              <a:path h="5614266" w="6662432">
                <a:moveTo>
                  <a:pt x="0" y="0"/>
                </a:moveTo>
                <a:lnTo>
                  <a:pt x="6662432" y="0"/>
                </a:lnTo>
                <a:lnTo>
                  <a:pt x="6662432" y="5614266"/>
                </a:lnTo>
                <a:lnTo>
                  <a:pt x="0" y="561426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17" id="17"/>
          <p:cNvGrpSpPr/>
          <p:nvPr/>
        </p:nvGrpSpPr>
        <p:grpSpPr>
          <a:xfrm rot="0">
            <a:off x="16481007" y="1073135"/>
            <a:ext cx="1514312" cy="1301362"/>
            <a:chOff x="0" y="0"/>
            <a:chExt cx="812800" cy="698500"/>
          </a:xfrm>
        </p:grpSpPr>
        <p:sp>
          <p:nvSpPr>
            <p:cNvPr name="Freeform 18" id="18"/>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1B9461"/>
            </a:solidFill>
          </p:spPr>
        </p:sp>
        <p:sp>
          <p:nvSpPr>
            <p:cNvPr name="TextBox 19" id="19"/>
            <p:cNvSpPr txBox="true"/>
            <p:nvPr/>
          </p:nvSpPr>
          <p:spPr>
            <a:xfrm>
              <a:off x="114300" y="-57150"/>
              <a:ext cx="584200" cy="755650"/>
            </a:xfrm>
            <a:prstGeom prst="rect">
              <a:avLst/>
            </a:prstGeom>
          </p:spPr>
          <p:txBody>
            <a:bodyPr anchor="ctr" rtlCol="false" tIns="50800" lIns="50800" bIns="50800" rIns="50800"/>
            <a:lstStyle/>
            <a:p>
              <a:pPr algn="ctr">
                <a:lnSpc>
                  <a:spcPts val="2659"/>
                </a:lnSpc>
              </a:pPr>
            </a:p>
          </p:txBody>
        </p:sp>
      </p:grpSp>
      <p:sp>
        <p:nvSpPr>
          <p:cNvPr name="AutoShape 20" id="20"/>
          <p:cNvSpPr/>
          <p:nvPr/>
        </p:nvSpPr>
        <p:spPr>
          <a:xfrm>
            <a:off x="1723107" y="2460438"/>
            <a:ext cx="903745" cy="0"/>
          </a:xfrm>
          <a:prstGeom prst="line">
            <a:avLst/>
          </a:prstGeom>
          <a:ln cap="flat" w="238125">
            <a:solidFill>
              <a:srgbClr val="1B9461"/>
            </a:solidFill>
            <a:prstDash val="solid"/>
            <a:headEnd type="none" len="sm" w="sm"/>
            <a:tailEnd type="none" len="sm" w="sm"/>
          </a:ln>
        </p:spPr>
      </p:sp>
      <p:sp>
        <p:nvSpPr>
          <p:cNvPr name="TextBox 21" id="21"/>
          <p:cNvSpPr txBox="true"/>
          <p:nvPr/>
        </p:nvSpPr>
        <p:spPr>
          <a:xfrm rot="0">
            <a:off x="1723107" y="900442"/>
            <a:ext cx="13120762" cy="1051500"/>
          </a:xfrm>
          <a:prstGeom prst="rect">
            <a:avLst/>
          </a:prstGeom>
        </p:spPr>
        <p:txBody>
          <a:bodyPr anchor="t" rtlCol="false" tIns="0" lIns="0" bIns="0" rIns="0">
            <a:spAutoFit/>
          </a:bodyPr>
          <a:lstStyle/>
          <a:p>
            <a:pPr algn="l">
              <a:lnSpc>
                <a:spcPts val="8193"/>
              </a:lnSpc>
              <a:spcBef>
                <a:spcPct val="0"/>
              </a:spcBef>
            </a:pPr>
            <a:r>
              <a:rPr lang="en-US" sz="5852" spc="380">
                <a:solidFill>
                  <a:srgbClr val="1B9461"/>
                </a:solidFill>
                <a:latin typeface="Poppins Bold"/>
              </a:rPr>
              <a:t>Participating in Presentations</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0" t="-9222" r="0" b="-9222"/>
            </a:stretch>
          </a:blipFill>
        </p:spPr>
      </p:sp>
      <p:grpSp>
        <p:nvGrpSpPr>
          <p:cNvPr name="Group 3" id="3"/>
          <p:cNvGrpSpPr/>
          <p:nvPr/>
        </p:nvGrpSpPr>
        <p:grpSpPr>
          <a:xfrm rot="0">
            <a:off x="0" y="0"/>
            <a:ext cx="4561519" cy="10287000"/>
            <a:chOff x="0" y="0"/>
            <a:chExt cx="1201388" cy="2709333"/>
          </a:xfrm>
        </p:grpSpPr>
        <p:sp>
          <p:nvSpPr>
            <p:cNvPr name="Freeform 4" id="4"/>
            <p:cNvSpPr/>
            <p:nvPr/>
          </p:nvSpPr>
          <p:spPr>
            <a:xfrm flipH="false" flipV="false" rot="0">
              <a:off x="0" y="0"/>
              <a:ext cx="1201388" cy="2709333"/>
            </a:xfrm>
            <a:custGeom>
              <a:avLst/>
              <a:gdLst/>
              <a:ahLst/>
              <a:cxnLst/>
              <a:rect r="r" b="b" t="t" l="l"/>
              <a:pathLst>
                <a:path h="2709333" w="1201388">
                  <a:moveTo>
                    <a:pt x="0" y="0"/>
                  </a:moveTo>
                  <a:lnTo>
                    <a:pt x="1201388" y="0"/>
                  </a:lnTo>
                  <a:lnTo>
                    <a:pt x="1201388" y="2709333"/>
                  </a:lnTo>
                  <a:lnTo>
                    <a:pt x="0" y="2709333"/>
                  </a:lnTo>
                  <a:close/>
                </a:path>
              </a:pathLst>
            </a:custGeom>
            <a:solidFill>
              <a:srgbClr val="222222"/>
            </a:solidFill>
          </p:spPr>
        </p:sp>
        <p:sp>
          <p:nvSpPr>
            <p:cNvPr name="TextBox 5" id="5"/>
            <p:cNvSpPr txBox="true"/>
            <p:nvPr/>
          </p:nvSpPr>
          <p:spPr>
            <a:xfrm>
              <a:off x="0" y="-57150"/>
              <a:ext cx="1201388" cy="2766483"/>
            </a:xfrm>
            <a:prstGeom prst="rect">
              <a:avLst/>
            </a:prstGeom>
          </p:spPr>
          <p:txBody>
            <a:bodyPr anchor="ctr" rtlCol="false" tIns="50800" lIns="50800" bIns="50800" rIns="50800"/>
            <a:lstStyle/>
            <a:p>
              <a:pPr algn="ctr">
                <a:lnSpc>
                  <a:spcPts val="2659"/>
                </a:lnSpc>
                <a:spcBef>
                  <a:spcPct val="0"/>
                </a:spcBef>
              </a:pPr>
            </a:p>
          </p:txBody>
        </p:sp>
      </p:grpSp>
      <p:grpSp>
        <p:nvGrpSpPr>
          <p:cNvPr name="Group 6" id="6"/>
          <p:cNvGrpSpPr/>
          <p:nvPr/>
        </p:nvGrpSpPr>
        <p:grpSpPr>
          <a:xfrm rot="0">
            <a:off x="0" y="2522790"/>
            <a:ext cx="8603142" cy="6773610"/>
            <a:chOff x="0" y="0"/>
            <a:chExt cx="2265848" cy="1783996"/>
          </a:xfrm>
        </p:grpSpPr>
        <p:sp>
          <p:nvSpPr>
            <p:cNvPr name="Freeform 7" id="7"/>
            <p:cNvSpPr/>
            <p:nvPr/>
          </p:nvSpPr>
          <p:spPr>
            <a:xfrm flipH="false" flipV="false" rot="0">
              <a:off x="0" y="0"/>
              <a:ext cx="2265848" cy="1783996"/>
            </a:xfrm>
            <a:custGeom>
              <a:avLst/>
              <a:gdLst/>
              <a:ahLst/>
              <a:cxnLst/>
              <a:rect r="r" b="b" t="t" l="l"/>
              <a:pathLst>
                <a:path h="1783996" w="2265848">
                  <a:moveTo>
                    <a:pt x="0" y="0"/>
                  </a:moveTo>
                  <a:lnTo>
                    <a:pt x="2265848" y="0"/>
                  </a:lnTo>
                  <a:lnTo>
                    <a:pt x="2265848" y="1783996"/>
                  </a:lnTo>
                  <a:lnTo>
                    <a:pt x="0" y="1783996"/>
                  </a:lnTo>
                  <a:close/>
                </a:path>
              </a:pathLst>
            </a:custGeom>
            <a:solidFill>
              <a:srgbClr val="1B9461"/>
            </a:solidFill>
            <a:ln cap="sq">
              <a:noFill/>
              <a:prstDash val="solid"/>
              <a:miter/>
            </a:ln>
          </p:spPr>
        </p:sp>
        <p:sp>
          <p:nvSpPr>
            <p:cNvPr name="TextBox 8" id="8"/>
            <p:cNvSpPr txBox="true"/>
            <p:nvPr/>
          </p:nvSpPr>
          <p:spPr>
            <a:xfrm>
              <a:off x="0" y="-57150"/>
              <a:ext cx="2265848" cy="1841146"/>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1190625" y="3247564"/>
            <a:ext cx="903979" cy="903979"/>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1" id="11"/>
            <p:cNvSpPr txBox="true"/>
            <p:nvPr/>
          </p:nvSpPr>
          <p:spPr>
            <a:xfrm>
              <a:off x="76200" y="19050"/>
              <a:ext cx="660400" cy="717550"/>
            </a:xfrm>
            <a:prstGeom prst="rect">
              <a:avLst/>
            </a:prstGeom>
          </p:spPr>
          <p:txBody>
            <a:bodyPr anchor="ctr" rtlCol="false" tIns="50800" lIns="50800" bIns="50800" rIns="50800"/>
            <a:lstStyle/>
            <a:p>
              <a:pPr algn="ctr">
                <a:lnSpc>
                  <a:spcPts val="2659"/>
                </a:lnSpc>
              </a:pPr>
            </a:p>
          </p:txBody>
        </p:sp>
      </p:grpSp>
      <p:sp>
        <p:nvSpPr>
          <p:cNvPr name="TextBox 12" id="12"/>
          <p:cNvSpPr txBox="true"/>
          <p:nvPr/>
        </p:nvSpPr>
        <p:spPr>
          <a:xfrm rot="0">
            <a:off x="2545841" y="3190414"/>
            <a:ext cx="5040612" cy="2869564"/>
          </a:xfrm>
          <a:prstGeom prst="rect">
            <a:avLst/>
          </a:prstGeom>
        </p:spPr>
        <p:txBody>
          <a:bodyPr anchor="t" rtlCol="false" tIns="0" lIns="0" bIns="0" rIns="0">
            <a:spAutoFit/>
          </a:bodyPr>
          <a:lstStyle/>
          <a:p>
            <a:pPr algn="just">
              <a:lnSpc>
                <a:spcPts val="3220"/>
              </a:lnSpc>
            </a:pPr>
            <a:r>
              <a:rPr lang="en-US" sz="2300" spc="149">
                <a:solidFill>
                  <a:srgbClr val="FFFFFF"/>
                </a:solidFill>
                <a:latin typeface="Poppins Bold"/>
              </a:rPr>
              <a:t>Effective Communications</a:t>
            </a:r>
          </a:p>
          <a:p>
            <a:pPr algn="l" marL="431809" indent="-215904" lvl="1">
              <a:lnSpc>
                <a:spcPts val="2800"/>
              </a:lnSpc>
              <a:buFont typeface="Arial"/>
              <a:buChar char="•"/>
            </a:pPr>
            <a:r>
              <a:rPr lang="en-US" sz="2000" spc="130">
                <a:solidFill>
                  <a:srgbClr val="FFFFFF"/>
                </a:solidFill>
                <a:latin typeface="Poppins"/>
              </a:rPr>
              <a:t>Public speaking is a fundamental aspect of effective communication. Youth who develop public speaking skills can express themselves clearly, share their ideas, and communicate with confidence.</a:t>
            </a:r>
          </a:p>
        </p:txBody>
      </p:sp>
      <p:sp>
        <p:nvSpPr>
          <p:cNvPr name="TextBox 13" id="13"/>
          <p:cNvSpPr txBox="true"/>
          <p:nvPr/>
        </p:nvSpPr>
        <p:spPr>
          <a:xfrm rot="0">
            <a:off x="1247257" y="3373153"/>
            <a:ext cx="790715" cy="633749"/>
          </a:xfrm>
          <a:prstGeom prst="rect">
            <a:avLst/>
          </a:prstGeom>
        </p:spPr>
        <p:txBody>
          <a:bodyPr anchor="t" rtlCol="false" tIns="0" lIns="0" bIns="0" rIns="0">
            <a:spAutoFit/>
          </a:bodyPr>
          <a:lstStyle/>
          <a:p>
            <a:pPr algn="ctr">
              <a:lnSpc>
                <a:spcPts val="4963"/>
              </a:lnSpc>
              <a:spcBef>
                <a:spcPct val="0"/>
              </a:spcBef>
            </a:pPr>
            <a:r>
              <a:rPr lang="en-US" sz="3545">
                <a:solidFill>
                  <a:srgbClr val="1B9461"/>
                </a:solidFill>
                <a:latin typeface="Poppins Bold"/>
              </a:rPr>
              <a:t>1</a:t>
            </a:r>
          </a:p>
        </p:txBody>
      </p:sp>
      <p:grpSp>
        <p:nvGrpSpPr>
          <p:cNvPr name="Group 14" id="14"/>
          <p:cNvGrpSpPr/>
          <p:nvPr/>
        </p:nvGrpSpPr>
        <p:grpSpPr>
          <a:xfrm rot="0">
            <a:off x="1190625" y="6325444"/>
            <a:ext cx="903979" cy="903979"/>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6" id="16"/>
            <p:cNvSpPr txBox="true"/>
            <p:nvPr/>
          </p:nvSpPr>
          <p:spPr>
            <a:xfrm>
              <a:off x="76200" y="19050"/>
              <a:ext cx="660400" cy="717550"/>
            </a:xfrm>
            <a:prstGeom prst="rect">
              <a:avLst/>
            </a:prstGeom>
          </p:spPr>
          <p:txBody>
            <a:bodyPr anchor="ctr" rtlCol="false" tIns="50800" lIns="50800" bIns="50800" rIns="50800"/>
            <a:lstStyle/>
            <a:p>
              <a:pPr algn="ctr">
                <a:lnSpc>
                  <a:spcPts val="2659"/>
                </a:lnSpc>
              </a:pPr>
            </a:p>
          </p:txBody>
        </p:sp>
      </p:grpSp>
      <p:sp>
        <p:nvSpPr>
          <p:cNvPr name="TextBox 17" id="17"/>
          <p:cNvSpPr txBox="true"/>
          <p:nvPr/>
        </p:nvSpPr>
        <p:spPr>
          <a:xfrm rot="0">
            <a:off x="1247257" y="6451034"/>
            <a:ext cx="790715" cy="633749"/>
          </a:xfrm>
          <a:prstGeom prst="rect">
            <a:avLst/>
          </a:prstGeom>
        </p:spPr>
        <p:txBody>
          <a:bodyPr anchor="t" rtlCol="false" tIns="0" lIns="0" bIns="0" rIns="0">
            <a:spAutoFit/>
          </a:bodyPr>
          <a:lstStyle/>
          <a:p>
            <a:pPr algn="ctr">
              <a:lnSpc>
                <a:spcPts val="4963"/>
              </a:lnSpc>
              <a:spcBef>
                <a:spcPct val="0"/>
              </a:spcBef>
            </a:pPr>
            <a:r>
              <a:rPr lang="en-US" sz="3545">
                <a:solidFill>
                  <a:srgbClr val="1B9461"/>
                </a:solidFill>
                <a:latin typeface="Poppins Bold"/>
              </a:rPr>
              <a:t>2</a:t>
            </a:r>
          </a:p>
        </p:txBody>
      </p:sp>
      <p:grpSp>
        <p:nvGrpSpPr>
          <p:cNvPr name="Group 18" id="18"/>
          <p:cNvGrpSpPr/>
          <p:nvPr/>
        </p:nvGrpSpPr>
        <p:grpSpPr>
          <a:xfrm rot="0">
            <a:off x="9579169" y="3247564"/>
            <a:ext cx="903979" cy="903979"/>
            <a:chOff x="0" y="0"/>
            <a:chExt cx="812800" cy="812800"/>
          </a:xfrm>
        </p:grpSpPr>
        <p:sp>
          <p:nvSpPr>
            <p:cNvPr name="Freeform 19" id="1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B9461"/>
            </a:solidFill>
          </p:spPr>
        </p:sp>
        <p:sp>
          <p:nvSpPr>
            <p:cNvPr name="TextBox 20" id="20"/>
            <p:cNvSpPr txBox="true"/>
            <p:nvPr/>
          </p:nvSpPr>
          <p:spPr>
            <a:xfrm>
              <a:off x="76200" y="19050"/>
              <a:ext cx="660400" cy="717550"/>
            </a:xfrm>
            <a:prstGeom prst="rect">
              <a:avLst/>
            </a:prstGeom>
          </p:spPr>
          <p:txBody>
            <a:bodyPr anchor="ctr" rtlCol="false" tIns="50800" lIns="50800" bIns="50800" rIns="50800"/>
            <a:lstStyle/>
            <a:p>
              <a:pPr algn="ctr">
                <a:lnSpc>
                  <a:spcPts val="2659"/>
                </a:lnSpc>
              </a:pPr>
            </a:p>
          </p:txBody>
        </p:sp>
      </p:grpSp>
      <p:sp>
        <p:nvSpPr>
          <p:cNvPr name="TextBox 21" id="21"/>
          <p:cNvSpPr txBox="true"/>
          <p:nvPr/>
        </p:nvSpPr>
        <p:spPr>
          <a:xfrm rot="0">
            <a:off x="9635801" y="3373153"/>
            <a:ext cx="790715" cy="633749"/>
          </a:xfrm>
          <a:prstGeom prst="rect">
            <a:avLst/>
          </a:prstGeom>
        </p:spPr>
        <p:txBody>
          <a:bodyPr anchor="t" rtlCol="false" tIns="0" lIns="0" bIns="0" rIns="0">
            <a:spAutoFit/>
          </a:bodyPr>
          <a:lstStyle/>
          <a:p>
            <a:pPr algn="ctr">
              <a:lnSpc>
                <a:spcPts val="4963"/>
              </a:lnSpc>
              <a:spcBef>
                <a:spcPct val="0"/>
              </a:spcBef>
            </a:pPr>
            <a:r>
              <a:rPr lang="en-US" sz="3545">
                <a:solidFill>
                  <a:srgbClr val="FFFFFF"/>
                </a:solidFill>
                <a:latin typeface="Poppins Bold"/>
              </a:rPr>
              <a:t>3</a:t>
            </a:r>
          </a:p>
        </p:txBody>
      </p:sp>
      <p:grpSp>
        <p:nvGrpSpPr>
          <p:cNvPr name="Group 22" id="22"/>
          <p:cNvGrpSpPr/>
          <p:nvPr/>
        </p:nvGrpSpPr>
        <p:grpSpPr>
          <a:xfrm rot="0">
            <a:off x="9579169" y="6325444"/>
            <a:ext cx="903979" cy="903979"/>
            <a:chOff x="0" y="0"/>
            <a:chExt cx="812800" cy="812800"/>
          </a:xfrm>
        </p:grpSpPr>
        <p:sp>
          <p:nvSpPr>
            <p:cNvPr name="Freeform 23" id="2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B9461"/>
            </a:solidFill>
          </p:spPr>
        </p:sp>
        <p:sp>
          <p:nvSpPr>
            <p:cNvPr name="TextBox 24" id="24"/>
            <p:cNvSpPr txBox="true"/>
            <p:nvPr/>
          </p:nvSpPr>
          <p:spPr>
            <a:xfrm>
              <a:off x="76200" y="19050"/>
              <a:ext cx="660400" cy="717550"/>
            </a:xfrm>
            <a:prstGeom prst="rect">
              <a:avLst/>
            </a:prstGeom>
          </p:spPr>
          <p:txBody>
            <a:bodyPr anchor="ctr" rtlCol="false" tIns="50800" lIns="50800" bIns="50800" rIns="50800"/>
            <a:lstStyle/>
            <a:p>
              <a:pPr algn="ctr">
                <a:lnSpc>
                  <a:spcPts val="2659"/>
                </a:lnSpc>
              </a:pPr>
            </a:p>
          </p:txBody>
        </p:sp>
      </p:grpSp>
      <p:sp>
        <p:nvSpPr>
          <p:cNvPr name="TextBox 25" id="25"/>
          <p:cNvSpPr txBox="true"/>
          <p:nvPr/>
        </p:nvSpPr>
        <p:spPr>
          <a:xfrm rot="0">
            <a:off x="9635801" y="6451034"/>
            <a:ext cx="790715" cy="633749"/>
          </a:xfrm>
          <a:prstGeom prst="rect">
            <a:avLst/>
          </a:prstGeom>
        </p:spPr>
        <p:txBody>
          <a:bodyPr anchor="t" rtlCol="false" tIns="0" lIns="0" bIns="0" rIns="0">
            <a:spAutoFit/>
          </a:bodyPr>
          <a:lstStyle/>
          <a:p>
            <a:pPr algn="ctr">
              <a:lnSpc>
                <a:spcPts val="4963"/>
              </a:lnSpc>
              <a:spcBef>
                <a:spcPct val="0"/>
              </a:spcBef>
            </a:pPr>
            <a:r>
              <a:rPr lang="en-US" sz="3545">
                <a:solidFill>
                  <a:srgbClr val="FFFFFF"/>
                </a:solidFill>
                <a:latin typeface="Poppins Bold"/>
              </a:rPr>
              <a:t>4</a:t>
            </a:r>
          </a:p>
        </p:txBody>
      </p:sp>
      <p:sp>
        <p:nvSpPr>
          <p:cNvPr name="Freeform 26" id="26"/>
          <p:cNvSpPr/>
          <p:nvPr/>
        </p:nvSpPr>
        <p:spPr>
          <a:xfrm flipH="false" flipV="false" rot="0">
            <a:off x="16780649" y="8885345"/>
            <a:ext cx="919202" cy="745910"/>
          </a:xfrm>
          <a:custGeom>
            <a:avLst/>
            <a:gdLst/>
            <a:ahLst/>
            <a:cxnLst/>
            <a:rect r="r" b="b" t="t" l="l"/>
            <a:pathLst>
              <a:path h="745910" w="919202">
                <a:moveTo>
                  <a:pt x="0" y="0"/>
                </a:moveTo>
                <a:lnTo>
                  <a:pt x="919202" y="0"/>
                </a:lnTo>
                <a:lnTo>
                  <a:pt x="919202" y="745910"/>
                </a:lnTo>
                <a:lnTo>
                  <a:pt x="0" y="74591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AutoShape 27" id="27"/>
          <p:cNvSpPr/>
          <p:nvPr/>
        </p:nvSpPr>
        <p:spPr>
          <a:xfrm flipH="true">
            <a:off x="17240250" y="4803299"/>
            <a:ext cx="0" cy="3514512"/>
          </a:xfrm>
          <a:prstGeom prst="line">
            <a:avLst/>
          </a:prstGeom>
          <a:ln cap="flat" w="38100">
            <a:solidFill>
              <a:srgbClr val="1B9461"/>
            </a:solidFill>
            <a:prstDash val="solid"/>
            <a:headEnd type="none" len="sm" w="sm"/>
            <a:tailEnd type="none" len="sm" w="sm"/>
          </a:ln>
        </p:spPr>
      </p:sp>
      <p:sp>
        <p:nvSpPr>
          <p:cNvPr name="AutoShape 28" id="28"/>
          <p:cNvSpPr/>
          <p:nvPr/>
        </p:nvSpPr>
        <p:spPr>
          <a:xfrm flipV="true">
            <a:off x="8603142" y="9650305"/>
            <a:ext cx="7846876" cy="0"/>
          </a:xfrm>
          <a:prstGeom prst="line">
            <a:avLst/>
          </a:prstGeom>
          <a:ln cap="flat" w="38100">
            <a:solidFill>
              <a:srgbClr val="1B9461"/>
            </a:solidFill>
            <a:prstDash val="solid"/>
            <a:headEnd type="none" len="sm" w="sm"/>
            <a:tailEnd type="none" len="sm" w="sm"/>
          </a:ln>
        </p:spPr>
      </p:sp>
      <p:sp>
        <p:nvSpPr>
          <p:cNvPr name="TextBox 29" id="29"/>
          <p:cNvSpPr txBox="true"/>
          <p:nvPr/>
        </p:nvSpPr>
        <p:spPr>
          <a:xfrm rot="0">
            <a:off x="5298868" y="861716"/>
            <a:ext cx="9775160" cy="1051500"/>
          </a:xfrm>
          <a:prstGeom prst="rect">
            <a:avLst/>
          </a:prstGeom>
        </p:spPr>
        <p:txBody>
          <a:bodyPr anchor="t" rtlCol="false" tIns="0" lIns="0" bIns="0" rIns="0">
            <a:spAutoFit/>
          </a:bodyPr>
          <a:lstStyle/>
          <a:p>
            <a:pPr algn="l">
              <a:lnSpc>
                <a:spcPts val="8193"/>
              </a:lnSpc>
              <a:spcBef>
                <a:spcPct val="0"/>
              </a:spcBef>
            </a:pPr>
            <a:r>
              <a:rPr lang="en-US" sz="5852" spc="380">
                <a:solidFill>
                  <a:srgbClr val="1B9461"/>
                </a:solidFill>
                <a:latin typeface="Poppins Bold"/>
              </a:rPr>
              <a:t>Why Public Speaking?</a:t>
            </a:r>
          </a:p>
        </p:txBody>
      </p:sp>
      <p:sp>
        <p:nvSpPr>
          <p:cNvPr name="Freeform 30" id="30"/>
          <p:cNvSpPr/>
          <p:nvPr/>
        </p:nvSpPr>
        <p:spPr>
          <a:xfrm flipH="false" flipV="false" rot="5324316">
            <a:off x="14890109" y="-3175249"/>
            <a:ext cx="6662432" cy="5614266"/>
          </a:xfrm>
          <a:custGeom>
            <a:avLst/>
            <a:gdLst/>
            <a:ahLst/>
            <a:cxnLst/>
            <a:rect r="r" b="b" t="t" l="l"/>
            <a:pathLst>
              <a:path h="5614266" w="6662432">
                <a:moveTo>
                  <a:pt x="0" y="0"/>
                </a:moveTo>
                <a:lnTo>
                  <a:pt x="6662432" y="0"/>
                </a:lnTo>
                <a:lnTo>
                  <a:pt x="6662432" y="5614266"/>
                </a:lnTo>
                <a:lnTo>
                  <a:pt x="0" y="561426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31" id="31"/>
          <p:cNvGrpSpPr/>
          <p:nvPr/>
        </p:nvGrpSpPr>
        <p:grpSpPr>
          <a:xfrm rot="0">
            <a:off x="16481007" y="1073135"/>
            <a:ext cx="1514312" cy="1301362"/>
            <a:chOff x="0" y="0"/>
            <a:chExt cx="812800" cy="698500"/>
          </a:xfrm>
        </p:grpSpPr>
        <p:sp>
          <p:nvSpPr>
            <p:cNvPr name="Freeform 32" id="32"/>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1B9461"/>
            </a:solidFill>
          </p:spPr>
        </p:sp>
        <p:sp>
          <p:nvSpPr>
            <p:cNvPr name="TextBox 33" id="33"/>
            <p:cNvSpPr txBox="true"/>
            <p:nvPr/>
          </p:nvSpPr>
          <p:spPr>
            <a:xfrm>
              <a:off x="114300" y="-57150"/>
              <a:ext cx="584200" cy="755650"/>
            </a:xfrm>
            <a:prstGeom prst="rect">
              <a:avLst/>
            </a:prstGeom>
          </p:spPr>
          <p:txBody>
            <a:bodyPr anchor="ctr" rtlCol="false" tIns="50800" lIns="50800" bIns="50800" rIns="50800"/>
            <a:lstStyle/>
            <a:p>
              <a:pPr algn="ctr">
                <a:lnSpc>
                  <a:spcPts val="2659"/>
                </a:lnSpc>
              </a:pPr>
            </a:p>
          </p:txBody>
        </p:sp>
      </p:grpSp>
      <p:sp>
        <p:nvSpPr>
          <p:cNvPr name="TextBox 34" id="34"/>
          <p:cNvSpPr txBox="true"/>
          <p:nvPr/>
        </p:nvSpPr>
        <p:spPr>
          <a:xfrm rot="0">
            <a:off x="2778562" y="6268294"/>
            <a:ext cx="5040612" cy="3221989"/>
          </a:xfrm>
          <a:prstGeom prst="rect">
            <a:avLst/>
          </a:prstGeom>
        </p:spPr>
        <p:txBody>
          <a:bodyPr anchor="t" rtlCol="false" tIns="0" lIns="0" bIns="0" rIns="0">
            <a:spAutoFit/>
          </a:bodyPr>
          <a:lstStyle/>
          <a:p>
            <a:pPr algn="just">
              <a:lnSpc>
                <a:spcPts val="3220"/>
              </a:lnSpc>
            </a:pPr>
            <a:r>
              <a:rPr lang="en-US" sz="2300" spc="149">
                <a:solidFill>
                  <a:srgbClr val="FFFFFF"/>
                </a:solidFill>
                <a:latin typeface="Poppins Bold"/>
              </a:rPr>
              <a:t>Leadership Development</a:t>
            </a:r>
          </a:p>
          <a:p>
            <a:pPr algn="l" marL="431809" indent="-215904" lvl="1">
              <a:lnSpc>
                <a:spcPts val="2800"/>
              </a:lnSpc>
              <a:buFont typeface="Arial"/>
              <a:buChar char="•"/>
            </a:pPr>
            <a:r>
              <a:rPr lang="en-US" sz="2000" spc="130">
                <a:solidFill>
                  <a:srgbClr val="FFFFFF"/>
                </a:solidFill>
                <a:latin typeface="Poppins"/>
              </a:rPr>
              <a:t>Public speaking is a key leadership skill. Youth who can articulate their thoughts and ideas are more likely to take on leadership roles, whether in school, community, or future professional settings.</a:t>
            </a:r>
          </a:p>
          <a:p>
            <a:pPr algn="l" marL="431809" indent="-215904" lvl="1">
              <a:lnSpc>
                <a:spcPts val="2800"/>
              </a:lnSpc>
              <a:buFont typeface="Arial"/>
              <a:buChar char="•"/>
            </a:pPr>
          </a:p>
        </p:txBody>
      </p:sp>
      <p:sp>
        <p:nvSpPr>
          <p:cNvPr name="TextBox 35" id="35"/>
          <p:cNvSpPr txBox="true"/>
          <p:nvPr/>
        </p:nvSpPr>
        <p:spPr>
          <a:xfrm rot="0">
            <a:off x="10930823" y="2865330"/>
            <a:ext cx="5040612" cy="3221989"/>
          </a:xfrm>
          <a:prstGeom prst="rect">
            <a:avLst/>
          </a:prstGeom>
        </p:spPr>
        <p:txBody>
          <a:bodyPr anchor="t" rtlCol="false" tIns="0" lIns="0" bIns="0" rIns="0">
            <a:spAutoFit/>
          </a:bodyPr>
          <a:lstStyle/>
          <a:p>
            <a:pPr algn="just">
              <a:lnSpc>
                <a:spcPts val="3220"/>
              </a:lnSpc>
            </a:pPr>
            <a:r>
              <a:rPr lang="en-US" sz="2300" spc="149">
                <a:solidFill>
                  <a:srgbClr val="000000"/>
                </a:solidFill>
                <a:latin typeface="Poppins Bold"/>
              </a:rPr>
              <a:t>Self-Confidence</a:t>
            </a:r>
          </a:p>
          <a:p>
            <a:pPr algn="l" marL="431809" indent="-215904" lvl="1">
              <a:lnSpc>
                <a:spcPts val="2800"/>
              </a:lnSpc>
              <a:buFont typeface="Arial"/>
              <a:buChar char="•"/>
            </a:pPr>
            <a:r>
              <a:rPr lang="en-US" sz="2000" spc="130">
                <a:solidFill>
                  <a:srgbClr val="000000"/>
                </a:solidFill>
                <a:latin typeface="Poppins"/>
              </a:rPr>
              <a:t>Public speaking boosts self-confidence. As youth gain experience speaking in public, they become more comfortable expressing themselves and handling challenging situations, contributing to a positive self-image.</a:t>
            </a:r>
          </a:p>
        </p:txBody>
      </p:sp>
      <p:sp>
        <p:nvSpPr>
          <p:cNvPr name="TextBox 36" id="36"/>
          <p:cNvSpPr txBox="true"/>
          <p:nvPr/>
        </p:nvSpPr>
        <p:spPr>
          <a:xfrm rot="0">
            <a:off x="10930823" y="6409266"/>
            <a:ext cx="5040612" cy="3574414"/>
          </a:xfrm>
          <a:prstGeom prst="rect">
            <a:avLst/>
          </a:prstGeom>
        </p:spPr>
        <p:txBody>
          <a:bodyPr anchor="t" rtlCol="false" tIns="0" lIns="0" bIns="0" rIns="0">
            <a:spAutoFit/>
          </a:bodyPr>
          <a:lstStyle/>
          <a:p>
            <a:pPr algn="just">
              <a:lnSpc>
                <a:spcPts val="3220"/>
              </a:lnSpc>
            </a:pPr>
            <a:r>
              <a:rPr lang="en-US" sz="2300" spc="149">
                <a:solidFill>
                  <a:srgbClr val="000000"/>
                </a:solidFill>
                <a:latin typeface="Poppins Bold"/>
              </a:rPr>
              <a:t>Advocacy &amp; Persuasion</a:t>
            </a:r>
          </a:p>
          <a:p>
            <a:pPr algn="l" marL="431809" indent="-215904" lvl="1">
              <a:lnSpc>
                <a:spcPts val="2800"/>
              </a:lnSpc>
              <a:buFont typeface="Arial"/>
              <a:buChar char="•"/>
            </a:pPr>
            <a:r>
              <a:rPr lang="en-US" sz="2000" spc="130">
                <a:solidFill>
                  <a:srgbClr val="000000"/>
                </a:solidFill>
                <a:latin typeface="Poppins"/>
              </a:rPr>
              <a:t>Public speaking enables youth to advocate for themselves and others. They learn to present arguments persuasively and articulate their opinions, fostering skills that are valuable in academic, professional, and civic contexts.</a:t>
            </a:r>
          </a:p>
          <a:p>
            <a:pPr algn="l" marL="431809" indent="-215904" lvl="1">
              <a:lnSpc>
                <a:spcPts val="2800"/>
              </a:lnSpc>
              <a:buFont typeface="Arial"/>
              <a:buChar char="•"/>
            </a:pP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0" t="-9222" r="0" b="-9222"/>
            </a:stretch>
          </a:blipFill>
        </p:spPr>
      </p:sp>
      <p:grpSp>
        <p:nvGrpSpPr>
          <p:cNvPr name="Group 3" id="3"/>
          <p:cNvGrpSpPr/>
          <p:nvPr/>
        </p:nvGrpSpPr>
        <p:grpSpPr>
          <a:xfrm rot="0">
            <a:off x="0" y="0"/>
            <a:ext cx="4561519" cy="10287000"/>
            <a:chOff x="0" y="0"/>
            <a:chExt cx="1201388" cy="2709333"/>
          </a:xfrm>
        </p:grpSpPr>
        <p:sp>
          <p:nvSpPr>
            <p:cNvPr name="Freeform 4" id="4"/>
            <p:cNvSpPr/>
            <p:nvPr/>
          </p:nvSpPr>
          <p:spPr>
            <a:xfrm flipH="false" flipV="false" rot="0">
              <a:off x="0" y="0"/>
              <a:ext cx="1201388" cy="2709333"/>
            </a:xfrm>
            <a:custGeom>
              <a:avLst/>
              <a:gdLst/>
              <a:ahLst/>
              <a:cxnLst/>
              <a:rect r="r" b="b" t="t" l="l"/>
              <a:pathLst>
                <a:path h="2709333" w="1201388">
                  <a:moveTo>
                    <a:pt x="0" y="0"/>
                  </a:moveTo>
                  <a:lnTo>
                    <a:pt x="1201388" y="0"/>
                  </a:lnTo>
                  <a:lnTo>
                    <a:pt x="1201388" y="2709333"/>
                  </a:lnTo>
                  <a:lnTo>
                    <a:pt x="0" y="2709333"/>
                  </a:lnTo>
                  <a:close/>
                </a:path>
              </a:pathLst>
            </a:custGeom>
            <a:solidFill>
              <a:srgbClr val="222222"/>
            </a:solidFill>
          </p:spPr>
        </p:sp>
        <p:sp>
          <p:nvSpPr>
            <p:cNvPr name="TextBox 5" id="5"/>
            <p:cNvSpPr txBox="true"/>
            <p:nvPr/>
          </p:nvSpPr>
          <p:spPr>
            <a:xfrm>
              <a:off x="0" y="-57150"/>
              <a:ext cx="1201388" cy="2766483"/>
            </a:xfrm>
            <a:prstGeom prst="rect">
              <a:avLst/>
            </a:prstGeom>
          </p:spPr>
          <p:txBody>
            <a:bodyPr anchor="ctr" rtlCol="false" tIns="50800" lIns="50800" bIns="50800" rIns="50800"/>
            <a:lstStyle/>
            <a:p>
              <a:pPr algn="ctr">
                <a:lnSpc>
                  <a:spcPts val="2659"/>
                </a:lnSpc>
                <a:spcBef>
                  <a:spcPct val="0"/>
                </a:spcBef>
              </a:pPr>
            </a:p>
          </p:txBody>
        </p:sp>
      </p:grpSp>
      <p:grpSp>
        <p:nvGrpSpPr>
          <p:cNvPr name="Group 6" id="6"/>
          <p:cNvGrpSpPr/>
          <p:nvPr/>
        </p:nvGrpSpPr>
        <p:grpSpPr>
          <a:xfrm rot="0">
            <a:off x="0" y="2522790"/>
            <a:ext cx="8603142" cy="6773610"/>
            <a:chOff x="0" y="0"/>
            <a:chExt cx="2265848" cy="1783996"/>
          </a:xfrm>
        </p:grpSpPr>
        <p:sp>
          <p:nvSpPr>
            <p:cNvPr name="Freeform 7" id="7"/>
            <p:cNvSpPr/>
            <p:nvPr/>
          </p:nvSpPr>
          <p:spPr>
            <a:xfrm flipH="false" flipV="false" rot="0">
              <a:off x="0" y="0"/>
              <a:ext cx="2265848" cy="1783996"/>
            </a:xfrm>
            <a:custGeom>
              <a:avLst/>
              <a:gdLst/>
              <a:ahLst/>
              <a:cxnLst/>
              <a:rect r="r" b="b" t="t" l="l"/>
              <a:pathLst>
                <a:path h="1783996" w="2265848">
                  <a:moveTo>
                    <a:pt x="0" y="0"/>
                  </a:moveTo>
                  <a:lnTo>
                    <a:pt x="2265848" y="0"/>
                  </a:lnTo>
                  <a:lnTo>
                    <a:pt x="2265848" y="1783996"/>
                  </a:lnTo>
                  <a:lnTo>
                    <a:pt x="0" y="1783996"/>
                  </a:lnTo>
                  <a:close/>
                </a:path>
              </a:pathLst>
            </a:custGeom>
            <a:solidFill>
              <a:srgbClr val="1B9461"/>
            </a:solidFill>
            <a:ln cap="sq">
              <a:noFill/>
              <a:prstDash val="solid"/>
              <a:miter/>
            </a:ln>
          </p:spPr>
        </p:sp>
        <p:sp>
          <p:nvSpPr>
            <p:cNvPr name="TextBox 8" id="8"/>
            <p:cNvSpPr txBox="true"/>
            <p:nvPr/>
          </p:nvSpPr>
          <p:spPr>
            <a:xfrm>
              <a:off x="0" y="-57150"/>
              <a:ext cx="2265848" cy="1841146"/>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1190625" y="3247564"/>
            <a:ext cx="903979" cy="903979"/>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1" id="11"/>
            <p:cNvSpPr txBox="true"/>
            <p:nvPr/>
          </p:nvSpPr>
          <p:spPr>
            <a:xfrm>
              <a:off x="76200" y="19050"/>
              <a:ext cx="660400" cy="717550"/>
            </a:xfrm>
            <a:prstGeom prst="rect">
              <a:avLst/>
            </a:prstGeom>
          </p:spPr>
          <p:txBody>
            <a:bodyPr anchor="ctr" rtlCol="false" tIns="50800" lIns="50800" bIns="50800" rIns="50800"/>
            <a:lstStyle/>
            <a:p>
              <a:pPr algn="ctr">
                <a:lnSpc>
                  <a:spcPts val="2659"/>
                </a:lnSpc>
              </a:pPr>
            </a:p>
          </p:txBody>
        </p:sp>
      </p:grpSp>
      <p:sp>
        <p:nvSpPr>
          <p:cNvPr name="TextBox 12" id="12"/>
          <p:cNvSpPr txBox="true"/>
          <p:nvPr/>
        </p:nvSpPr>
        <p:spPr>
          <a:xfrm rot="0">
            <a:off x="2545841" y="3190414"/>
            <a:ext cx="5040612" cy="3342639"/>
          </a:xfrm>
          <a:prstGeom prst="rect">
            <a:avLst/>
          </a:prstGeom>
        </p:spPr>
        <p:txBody>
          <a:bodyPr anchor="t" rtlCol="false" tIns="0" lIns="0" bIns="0" rIns="0">
            <a:spAutoFit/>
          </a:bodyPr>
          <a:lstStyle/>
          <a:p>
            <a:pPr algn="l">
              <a:lnSpc>
                <a:spcPts val="2660"/>
              </a:lnSpc>
            </a:pPr>
            <a:r>
              <a:rPr lang="en-US" sz="1900" spc="123">
                <a:solidFill>
                  <a:srgbClr val="FFFFFF"/>
                </a:solidFill>
                <a:latin typeface="Poppins Bold"/>
              </a:rPr>
              <a:t>Career Advancement</a:t>
            </a:r>
          </a:p>
          <a:p>
            <a:pPr algn="l" marL="410219" indent="-205110" lvl="1">
              <a:lnSpc>
                <a:spcPts val="2660"/>
              </a:lnSpc>
              <a:buFont typeface="Arial"/>
              <a:buChar char="•"/>
            </a:pPr>
            <a:r>
              <a:rPr lang="en-US" sz="1900" spc="123">
                <a:solidFill>
                  <a:srgbClr val="FFFFFF"/>
                </a:solidFill>
                <a:latin typeface="Poppins"/>
              </a:rPr>
              <a:t>In many professions, effective communication is a critical skill. Youth who develop strong public speaking skills gain a competitive edge in their future careers, as they can present ideas, lead meetings, and engage with diverse audiences.</a:t>
            </a:r>
          </a:p>
          <a:p>
            <a:pPr algn="l" marL="410219" indent="-205110" lvl="1">
              <a:lnSpc>
                <a:spcPts val="2660"/>
              </a:lnSpc>
              <a:buFont typeface="Arial"/>
              <a:buChar char="•"/>
            </a:pPr>
          </a:p>
        </p:txBody>
      </p:sp>
      <p:sp>
        <p:nvSpPr>
          <p:cNvPr name="TextBox 13" id="13"/>
          <p:cNvSpPr txBox="true"/>
          <p:nvPr/>
        </p:nvSpPr>
        <p:spPr>
          <a:xfrm rot="0">
            <a:off x="1247257" y="3373153"/>
            <a:ext cx="790715" cy="633849"/>
          </a:xfrm>
          <a:prstGeom prst="rect">
            <a:avLst/>
          </a:prstGeom>
        </p:spPr>
        <p:txBody>
          <a:bodyPr anchor="t" rtlCol="false" tIns="0" lIns="0" bIns="0" rIns="0">
            <a:spAutoFit/>
          </a:bodyPr>
          <a:lstStyle/>
          <a:p>
            <a:pPr algn="ctr">
              <a:lnSpc>
                <a:spcPts val="4963"/>
              </a:lnSpc>
              <a:spcBef>
                <a:spcPct val="0"/>
              </a:spcBef>
            </a:pPr>
            <a:r>
              <a:rPr lang="en-US" sz="3545">
                <a:solidFill>
                  <a:srgbClr val="1B9461"/>
                </a:solidFill>
                <a:latin typeface="Poppins Bold"/>
              </a:rPr>
              <a:t>5</a:t>
            </a:r>
          </a:p>
        </p:txBody>
      </p:sp>
      <p:grpSp>
        <p:nvGrpSpPr>
          <p:cNvPr name="Group 14" id="14"/>
          <p:cNvGrpSpPr/>
          <p:nvPr/>
        </p:nvGrpSpPr>
        <p:grpSpPr>
          <a:xfrm rot="0">
            <a:off x="1190625" y="6325444"/>
            <a:ext cx="903979" cy="903979"/>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6" id="16"/>
            <p:cNvSpPr txBox="true"/>
            <p:nvPr/>
          </p:nvSpPr>
          <p:spPr>
            <a:xfrm>
              <a:off x="76200" y="19050"/>
              <a:ext cx="660400" cy="717550"/>
            </a:xfrm>
            <a:prstGeom prst="rect">
              <a:avLst/>
            </a:prstGeom>
          </p:spPr>
          <p:txBody>
            <a:bodyPr anchor="ctr" rtlCol="false" tIns="50800" lIns="50800" bIns="50800" rIns="50800"/>
            <a:lstStyle/>
            <a:p>
              <a:pPr algn="ctr">
                <a:lnSpc>
                  <a:spcPts val="2659"/>
                </a:lnSpc>
              </a:pPr>
            </a:p>
          </p:txBody>
        </p:sp>
      </p:grpSp>
      <p:sp>
        <p:nvSpPr>
          <p:cNvPr name="TextBox 17" id="17"/>
          <p:cNvSpPr txBox="true"/>
          <p:nvPr/>
        </p:nvSpPr>
        <p:spPr>
          <a:xfrm rot="0">
            <a:off x="1247257" y="6451034"/>
            <a:ext cx="790715" cy="633849"/>
          </a:xfrm>
          <a:prstGeom prst="rect">
            <a:avLst/>
          </a:prstGeom>
        </p:spPr>
        <p:txBody>
          <a:bodyPr anchor="t" rtlCol="false" tIns="0" lIns="0" bIns="0" rIns="0">
            <a:spAutoFit/>
          </a:bodyPr>
          <a:lstStyle/>
          <a:p>
            <a:pPr algn="ctr">
              <a:lnSpc>
                <a:spcPts val="4963"/>
              </a:lnSpc>
              <a:spcBef>
                <a:spcPct val="0"/>
              </a:spcBef>
            </a:pPr>
            <a:r>
              <a:rPr lang="en-US" sz="3545">
                <a:solidFill>
                  <a:srgbClr val="1B9461"/>
                </a:solidFill>
                <a:latin typeface="Poppins Bold"/>
              </a:rPr>
              <a:t>6</a:t>
            </a:r>
          </a:p>
        </p:txBody>
      </p:sp>
      <p:grpSp>
        <p:nvGrpSpPr>
          <p:cNvPr name="Group 18" id="18"/>
          <p:cNvGrpSpPr/>
          <p:nvPr/>
        </p:nvGrpSpPr>
        <p:grpSpPr>
          <a:xfrm rot="0">
            <a:off x="9579169" y="3247564"/>
            <a:ext cx="903979" cy="903979"/>
            <a:chOff x="0" y="0"/>
            <a:chExt cx="812800" cy="812800"/>
          </a:xfrm>
        </p:grpSpPr>
        <p:sp>
          <p:nvSpPr>
            <p:cNvPr name="Freeform 19" id="1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B9461"/>
            </a:solidFill>
          </p:spPr>
        </p:sp>
        <p:sp>
          <p:nvSpPr>
            <p:cNvPr name="TextBox 20" id="20"/>
            <p:cNvSpPr txBox="true"/>
            <p:nvPr/>
          </p:nvSpPr>
          <p:spPr>
            <a:xfrm>
              <a:off x="76200" y="19050"/>
              <a:ext cx="660400" cy="717550"/>
            </a:xfrm>
            <a:prstGeom prst="rect">
              <a:avLst/>
            </a:prstGeom>
          </p:spPr>
          <p:txBody>
            <a:bodyPr anchor="ctr" rtlCol="false" tIns="50800" lIns="50800" bIns="50800" rIns="50800"/>
            <a:lstStyle/>
            <a:p>
              <a:pPr algn="ctr">
                <a:lnSpc>
                  <a:spcPts val="2659"/>
                </a:lnSpc>
              </a:pPr>
            </a:p>
          </p:txBody>
        </p:sp>
      </p:grpSp>
      <p:sp>
        <p:nvSpPr>
          <p:cNvPr name="TextBox 21" id="21"/>
          <p:cNvSpPr txBox="true"/>
          <p:nvPr/>
        </p:nvSpPr>
        <p:spPr>
          <a:xfrm rot="0">
            <a:off x="9635801" y="3373153"/>
            <a:ext cx="790715" cy="633849"/>
          </a:xfrm>
          <a:prstGeom prst="rect">
            <a:avLst/>
          </a:prstGeom>
        </p:spPr>
        <p:txBody>
          <a:bodyPr anchor="t" rtlCol="false" tIns="0" lIns="0" bIns="0" rIns="0">
            <a:spAutoFit/>
          </a:bodyPr>
          <a:lstStyle/>
          <a:p>
            <a:pPr algn="ctr">
              <a:lnSpc>
                <a:spcPts val="4963"/>
              </a:lnSpc>
              <a:spcBef>
                <a:spcPct val="0"/>
              </a:spcBef>
            </a:pPr>
            <a:r>
              <a:rPr lang="en-US" sz="3545">
                <a:solidFill>
                  <a:srgbClr val="FFFFFF"/>
                </a:solidFill>
                <a:latin typeface="Poppins Bold"/>
              </a:rPr>
              <a:t>7</a:t>
            </a:r>
          </a:p>
        </p:txBody>
      </p:sp>
      <p:sp>
        <p:nvSpPr>
          <p:cNvPr name="Freeform 22" id="22"/>
          <p:cNvSpPr/>
          <p:nvPr/>
        </p:nvSpPr>
        <p:spPr>
          <a:xfrm flipH="false" flipV="false" rot="0">
            <a:off x="16780649" y="8885345"/>
            <a:ext cx="919202" cy="745910"/>
          </a:xfrm>
          <a:custGeom>
            <a:avLst/>
            <a:gdLst/>
            <a:ahLst/>
            <a:cxnLst/>
            <a:rect r="r" b="b" t="t" l="l"/>
            <a:pathLst>
              <a:path h="745910" w="919202">
                <a:moveTo>
                  <a:pt x="0" y="0"/>
                </a:moveTo>
                <a:lnTo>
                  <a:pt x="919202" y="0"/>
                </a:lnTo>
                <a:lnTo>
                  <a:pt x="919202" y="745910"/>
                </a:lnTo>
                <a:lnTo>
                  <a:pt x="0" y="74591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AutoShape 23" id="23"/>
          <p:cNvSpPr/>
          <p:nvPr/>
        </p:nvSpPr>
        <p:spPr>
          <a:xfrm flipH="true">
            <a:off x="17240250" y="4803299"/>
            <a:ext cx="0" cy="3514512"/>
          </a:xfrm>
          <a:prstGeom prst="line">
            <a:avLst/>
          </a:prstGeom>
          <a:ln cap="flat" w="38100">
            <a:solidFill>
              <a:srgbClr val="1B9461"/>
            </a:solidFill>
            <a:prstDash val="solid"/>
            <a:headEnd type="none" len="sm" w="sm"/>
            <a:tailEnd type="none" len="sm" w="sm"/>
          </a:ln>
        </p:spPr>
      </p:sp>
      <p:sp>
        <p:nvSpPr>
          <p:cNvPr name="AutoShape 24" id="24"/>
          <p:cNvSpPr/>
          <p:nvPr/>
        </p:nvSpPr>
        <p:spPr>
          <a:xfrm flipV="true">
            <a:off x="8603142" y="9650305"/>
            <a:ext cx="7846876" cy="0"/>
          </a:xfrm>
          <a:prstGeom prst="line">
            <a:avLst/>
          </a:prstGeom>
          <a:ln cap="flat" w="38100">
            <a:solidFill>
              <a:srgbClr val="1B9461"/>
            </a:solidFill>
            <a:prstDash val="solid"/>
            <a:headEnd type="none" len="sm" w="sm"/>
            <a:tailEnd type="none" len="sm" w="sm"/>
          </a:ln>
        </p:spPr>
      </p:sp>
      <p:sp>
        <p:nvSpPr>
          <p:cNvPr name="TextBox 25" id="25"/>
          <p:cNvSpPr txBox="true"/>
          <p:nvPr/>
        </p:nvSpPr>
        <p:spPr>
          <a:xfrm rot="0">
            <a:off x="5298868" y="861716"/>
            <a:ext cx="9775160" cy="1051500"/>
          </a:xfrm>
          <a:prstGeom prst="rect">
            <a:avLst/>
          </a:prstGeom>
        </p:spPr>
        <p:txBody>
          <a:bodyPr anchor="t" rtlCol="false" tIns="0" lIns="0" bIns="0" rIns="0">
            <a:spAutoFit/>
          </a:bodyPr>
          <a:lstStyle/>
          <a:p>
            <a:pPr algn="l">
              <a:lnSpc>
                <a:spcPts val="8193"/>
              </a:lnSpc>
              <a:spcBef>
                <a:spcPct val="0"/>
              </a:spcBef>
            </a:pPr>
            <a:r>
              <a:rPr lang="en-US" sz="5852" spc="380">
                <a:solidFill>
                  <a:srgbClr val="1B9461"/>
                </a:solidFill>
                <a:latin typeface="Poppins Bold"/>
              </a:rPr>
              <a:t>Why Public Speaking?</a:t>
            </a:r>
          </a:p>
        </p:txBody>
      </p:sp>
      <p:sp>
        <p:nvSpPr>
          <p:cNvPr name="Freeform 26" id="26"/>
          <p:cNvSpPr/>
          <p:nvPr/>
        </p:nvSpPr>
        <p:spPr>
          <a:xfrm flipH="false" flipV="false" rot="5324316">
            <a:off x="14890109" y="-3175249"/>
            <a:ext cx="6662432" cy="5614266"/>
          </a:xfrm>
          <a:custGeom>
            <a:avLst/>
            <a:gdLst/>
            <a:ahLst/>
            <a:cxnLst/>
            <a:rect r="r" b="b" t="t" l="l"/>
            <a:pathLst>
              <a:path h="5614266" w="6662432">
                <a:moveTo>
                  <a:pt x="0" y="0"/>
                </a:moveTo>
                <a:lnTo>
                  <a:pt x="6662432" y="0"/>
                </a:lnTo>
                <a:lnTo>
                  <a:pt x="6662432" y="5614266"/>
                </a:lnTo>
                <a:lnTo>
                  <a:pt x="0" y="561426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27" id="27"/>
          <p:cNvGrpSpPr/>
          <p:nvPr/>
        </p:nvGrpSpPr>
        <p:grpSpPr>
          <a:xfrm rot="0">
            <a:off x="16481007" y="1073135"/>
            <a:ext cx="1514312" cy="1301362"/>
            <a:chOff x="0" y="0"/>
            <a:chExt cx="812800" cy="698500"/>
          </a:xfrm>
        </p:grpSpPr>
        <p:sp>
          <p:nvSpPr>
            <p:cNvPr name="Freeform 28" id="28"/>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1B9461"/>
            </a:solidFill>
          </p:spPr>
        </p:sp>
        <p:sp>
          <p:nvSpPr>
            <p:cNvPr name="TextBox 29" id="29"/>
            <p:cNvSpPr txBox="true"/>
            <p:nvPr/>
          </p:nvSpPr>
          <p:spPr>
            <a:xfrm>
              <a:off x="114300" y="-57150"/>
              <a:ext cx="584200" cy="755650"/>
            </a:xfrm>
            <a:prstGeom prst="rect">
              <a:avLst/>
            </a:prstGeom>
          </p:spPr>
          <p:txBody>
            <a:bodyPr anchor="ctr" rtlCol="false" tIns="50800" lIns="50800" bIns="50800" rIns="50800"/>
            <a:lstStyle/>
            <a:p>
              <a:pPr algn="ctr">
                <a:lnSpc>
                  <a:spcPts val="2659"/>
                </a:lnSpc>
              </a:pPr>
            </a:p>
          </p:txBody>
        </p:sp>
      </p:grpSp>
      <p:sp>
        <p:nvSpPr>
          <p:cNvPr name="TextBox 30" id="30"/>
          <p:cNvSpPr txBox="true"/>
          <p:nvPr/>
        </p:nvSpPr>
        <p:spPr>
          <a:xfrm rot="0">
            <a:off x="2545841" y="6268294"/>
            <a:ext cx="5273333" cy="3342640"/>
          </a:xfrm>
          <a:prstGeom prst="rect">
            <a:avLst/>
          </a:prstGeom>
        </p:spPr>
        <p:txBody>
          <a:bodyPr anchor="t" rtlCol="false" tIns="0" lIns="0" bIns="0" rIns="0">
            <a:spAutoFit/>
          </a:bodyPr>
          <a:lstStyle/>
          <a:p>
            <a:pPr algn="just">
              <a:lnSpc>
                <a:spcPts val="2659"/>
              </a:lnSpc>
            </a:pPr>
            <a:r>
              <a:rPr lang="en-US" sz="1899" spc="123">
                <a:solidFill>
                  <a:srgbClr val="FFFFFF"/>
                </a:solidFill>
                <a:latin typeface="Poppins Bold"/>
              </a:rPr>
              <a:t>Community Engagement</a:t>
            </a:r>
          </a:p>
          <a:p>
            <a:pPr algn="l" marL="410209" indent="-205105" lvl="1">
              <a:lnSpc>
                <a:spcPts val="2659"/>
              </a:lnSpc>
              <a:buFont typeface="Arial"/>
              <a:buChar char="•"/>
            </a:pPr>
            <a:r>
              <a:rPr lang="en-US" sz="1899" spc="123">
                <a:solidFill>
                  <a:srgbClr val="FFFFFF"/>
                </a:solidFill>
                <a:latin typeface="Poppins"/>
              </a:rPr>
              <a:t>Public speaking skills empower youth to actively participate in their communities.  Whether addressing local issues or contributing to community projects, effective communication is essential for making a positive impact.  </a:t>
            </a:r>
          </a:p>
          <a:p>
            <a:pPr algn="l" marL="410209" indent="-205105" lvl="1">
              <a:lnSpc>
                <a:spcPts val="2659"/>
              </a:lnSpc>
              <a:buFont typeface="Arial"/>
              <a:buChar char="•"/>
            </a:pPr>
          </a:p>
        </p:txBody>
      </p:sp>
      <p:sp>
        <p:nvSpPr>
          <p:cNvPr name="TextBox 31" id="31"/>
          <p:cNvSpPr txBox="true"/>
          <p:nvPr/>
        </p:nvSpPr>
        <p:spPr>
          <a:xfrm rot="0">
            <a:off x="10930823" y="2865330"/>
            <a:ext cx="5040612" cy="3622039"/>
          </a:xfrm>
          <a:prstGeom prst="rect">
            <a:avLst/>
          </a:prstGeom>
        </p:spPr>
        <p:txBody>
          <a:bodyPr anchor="t" rtlCol="false" tIns="0" lIns="0" bIns="0" rIns="0">
            <a:spAutoFit/>
          </a:bodyPr>
          <a:lstStyle/>
          <a:p>
            <a:pPr algn="just">
              <a:lnSpc>
                <a:spcPts val="3220"/>
              </a:lnSpc>
            </a:pPr>
            <a:r>
              <a:rPr lang="en-US" sz="2300" spc="149">
                <a:solidFill>
                  <a:srgbClr val="000000"/>
                </a:solidFill>
                <a:latin typeface="Poppins Bold"/>
              </a:rPr>
              <a:t>Networking and Relationship Building</a:t>
            </a:r>
          </a:p>
          <a:p>
            <a:pPr algn="l" marL="431809" indent="-215904" lvl="1">
              <a:lnSpc>
                <a:spcPts val="2800"/>
              </a:lnSpc>
              <a:buFont typeface="Arial"/>
              <a:buChar char="•"/>
            </a:pPr>
            <a:r>
              <a:rPr lang="en-US" sz="2000" spc="130">
                <a:solidFill>
                  <a:srgbClr val="000000"/>
                </a:solidFill>
                <a:latin typeface="Poppins"/>
              </a:rPr>
              <a:t>Public speaking provides opportunities for networking and building relationships. Youth who can confidently express themselves are more likely to connect with peers, mentors, and potential collaborators.</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0" t="-9222" r="0" b="-9222"/>
            </a:stretch>
          </a:blipFill>
        </p:spPr>
      </p:sp>
      <p:grpSp>
        <p:nvGrpSpPr>
          <p:cNvPr name="Group 3" id="3"/>
          <p:cNvGrpSpPr/>
          <p:nvPr/>
        </p:nvGrpSpPr>
        <p:grpSpPr>
          <a:xfrm rot="0">
            <a:off x="0" y="0"/>
            <a:ext cx="1028700" cy="1771441"/>
            <a:chOff x="0" y="0"/>
            <a:chExt cx="270933" cy="466552"/>
          </a:xfrm>
        </p:grpSpPr>
        <p:sp>
          <p:nvSpPr>
            <p:cNvPr name="Freeform 4" id="4"/>
            <p:cNvSpPr/>
            <p:nvPr/>
          </p:nvSpPr>
          <p:spPr>
            <a:xfrm flipH="false" flipV="false" rot="0">
              <a:off x="0" y="0"/>
              <a:ext cx="270933" cy="466552"/>
            </a:xfrm>
            <a:custGeom>
              <a:avLst/>
              <a:gdLst/>
              <a:ahLst/>
              <a:cxnLst/>
              <a:rect r="r" b="b" t="t" l="l"/>
              <a:pathLst>
                <a:path h="466552" w="270933">
                  <a:moveTo>
                    <a:pt x="0" y="0"/>
                  </a:moveTo>
                  <a:lnTo>
                    <a:pt x="270933" y="0"/>
                  </a:lnTo>
                  <a:lnTo>
                    <a:pt x="270933" y="466552"/>
                  </a:lnTo>
                  <a:lnTo>
                    <a:pt x="0" y="466552"/>
                  </a:lnTo>
                  <a:close/>
                </a:path>
              </a:pathLst>
            </a:custGeom>
            <a:solidFill>
              <a:srgbClr val="1B9461"/>
            </a:solidFill>
          </p:spPr>
        </p:sp>
        <p:sp>
          <p:nvSpPr>
            <p:cNvPr name="TextBox 5" id="5"/>
            <p:cNvSpPr txBox="true"/>
            <p:nvPr/>
          </p:nvSpPr>
          <p:spPr>
            <a:xfrm>
              <a:off x="0" y="-57150"/>
              <a:ext cx="270933" cy="523702"/>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0" y="8088569"/>
            <a:ext cx="1028700" cy="1169731"/>
            <a:chOff x="0" y="0"/>
            <a:chExt cx="270933" cy="308077"/>
          </a:xfrm>
        </p:grpSpPr>
        <p:sp>
          <p:nvSpPr>
            <p:cNvPr name="Freeform 7" id="7"/>
            <p:cNvSpPr/>
            <p:nvPr/>
          </p:nvSpPr>
          <p:spPr>
            <a:xfrm flipH="false" flipV="false" rot="0">
              <a:off x="0" y="0"/>
              <a:ext cx="270933" cy="308077"/>
            </a:xfrm>
            <a:custGeom>
              <a:avLst/>
              <a:gdLst/>
              <a:ahLst/>
              <a:cxnLst/>
              <a:rect r="r" b="b" t="t" l="l"/>
              <a:pathLst>
                <a:path h="308077" w="270933">
                  <a:moveTo>
                    <a:pt x="0" y="0"/>
                  </a:moveTo>
                  <a:lnTo>
                    <a:pt x="270933" y="0"/>
                  </a:lnTo>
                  <a:lnTo>
                    <a:pt x="270933" y="308077"/>
                  </a:lnTo>
                  <a:lnTo>
                    <a:pt x="0" y="308077"/>
                  </a:lnTo>
                  <a:close/>
                </a:path>
              </a:pathLst>
            </a:custGeom>
            <a:solidFill>
              <a:srgbClr val="222222"/>
            </a:solidFill>
          </p:spPr>
        </p:sp>
        <p:sp>
          <p:nvSpPr>
            <p:cNvPr name="TextBox 8" id="8"/>
            <p:cNvSpPr txBox="true"/>
            <p:nvPr/>
          </p:nvSpPr>
          <p:spPr>
            <a:xfrm>
              <a:off x="0" y="-57150"/>
              <a:ext cx="270933" cy="365227"/>
            </a:xfrm>
            <a:prstGeom prst="rect">
              <a:avLst/>
            </a:prstGeom>
          </p:spPr>
          <p:txBody>
            <a:bodyPr anchor="ctr" rtlCol="false" tIns="50800" lIns="50800" bIns="50800" rIns="50800"/>
            <a:lstStyle/>
            <a:p>
              <a:pPr algn="ctr">
                <a:lnSpc>
                  <a:spcPts val="2659"/>
                </a:lnSpc>
              </a:pPr>
            </a:p>
          </p:txBody>
        </p:sp>
      </p:grpSp>
      <p:sp>
        <p:nvSpPr>
          <p:cNvPr name="Freeform 9" id="9"/>
          <p:cNvSpPr/>
          <p:nvPr/>
        </p:nvSpPr>
        <p:spPr>
          <a:xfrm flipH="false" flipV="false" rot="0">
            <a:off x="16780649" y="8885345"/>
            <a:ext cx="919202" cy="745910"/>
          </a:xfrm>
          <a:custGeom>
            <a:avLst/>
            <a:gdLst/>
            <a:ahLst/>
            <a:cxnLst/>
            <a:rect r="r" b="b" t="t" l="l"/>
            <a:pathLst>
              <a:path h="745910" w="919202">
                <a:moveTo>
                  <a:pt x="0" y="0"/>
                </a:moveTo>
                <a:lnTo>
                  <a:pt x="919202" y="0"/>
                </a:lnTo>
                <a:lnTo>
                  <a:pt x="919202" y="745910"/>
                </a:lnTo>
                <a:lnTo>
                  <a:pt x="0" y="74591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0" id="10"/>
          <p:cNvSpPr txBox="true"/>
          <p:nvPr/>
        </p:nvSpPr>
        <p:spPr>
          <a:xfrm rot="0">
            <a:off x="1723107" y="3062188"/>
            <a:ext cx="11950297" cy="6565669"/>
          </a:xfrm>
          <a:prstGeom prst="rect">
            <a:avLst/>
          </a:prstGeom>
        </p:spPr>
        <p:txBody>
          <a:bodyPr anchor="t" rtlCol="false" tIns="0" lIns="0" bIns="0" rIns="0">
            <a:spAutoFit/>
          </a:bodyPr>
          <a:lstStyle/>
          <a:p>
            <a:pPr algn="l">
              <a:lnSpc>
                <a:spcPts val="4037"/>
              </a:lnSpc>
            </a:pPr>
            <a:r>
              <a:rPr lang="en-US" sz="2884" spc="187">
                <a:solidFill>
                  <a:srgbClr val="222222"/>
                </a:solidFill>
                <a:latin typeface="Poppins Bold"/>
              </a:rPr>
              <a:t>Build Confidence</a:t>
            </a:r>
          </a:p>
          <a:p>
            <a:pPr algn="l" marL="622673" indent="-311336" lvl="1">
              <a:lnSpc>
                <a:spcPts val="4037"/>
              </a:lnSpc>
              <a:buFont typeface="Arial"/>
              <a:buChar char="•"/>
            </a:pPr>
            <a:r>
              <a:rPr lang="en-US" sz="2884" spc="187">
                <a:solidFill>
                  <a:srgbClr val="222222"/>
                </a:solidFill>
                <a:latin typeface="Poppins"/>
              </a:rPr>
              <a:t>Start with activities that help build confidence, such as icebreakers and small group discussions.</a:t>
            </a:r>
          </a:p>
          <a:p>
            <a:pPr algn="l">
              <a:lnSpc>
                <a:spcPts val="4037"/>
              </a:lnSpc>
            </a:pPr>
          </a:p>
          <a:p>
            <a:pPr algn="l">
              <a:lnSpc>
                <a:spcPts val="4037"/>
              </a:lnSpc>
            </a:pPr>
            <a:r>
              <a:rPr lang="en-US" sz="2884" spc="187">
                <a:solidFill>
                  <a:srgbClr val="222222"/>
                </a:solidFill>
                <a:latin typeface="Poppins Bold"/>
              </a:rPr>
              <a:t>Practice Regularly</a:t>
            </a:r>
          </a:p>
          <a:p>
            <a:pPr algn="l" marL="622673" indent="-311336" lvl="1">
              <a:lnSpc>
                <a:spcPts val="4037"/>
              </a:lnSpc>
              <a:buFont typeface="Arial"/>
              <a:buChar char="•"/>
            </a:pPr>
            <a:r>
              <a:rPr lang="en-US" sz="2884" spc="187">
                <a:solidFill>
                  <a:srgbClr val="222222"/>
                </a:solidFill>
                <a:latin typeface="Poppins"/>
              </a:rPr>
              <a:t>Public speaking is a skill that improves with practice.</a:t>
            </a:r>
          </a:p>
          <a:p>
            <a:pPr algn="l" marL="622673" indent="-311336" lvl="1">
              <a:lnSpc>
                <a:spcPts val="4037"/>
              </a:lnSpc>
              <a:buFont typeface="Arial"/>
              <a:buChar char="•"/>
            </a:pPr>
            <a:r>
              <a:rPr lang="en-US" sz="2884" spc="187">
                <a:solidFill>
                  <a:srgbClr val="222222"/>
                </a:solidFill>
                <a:latin typeface="Poppins"/>
              </a:rPr>
              <a:t>Create opportunities for 4-H professionals to practice speaking in various settings.</a:t>
            </a:r>
          </a:p>
          <a:p>
            <a:pPr algn="l">
              <a:lnSpc>
                <a:spcPts val="4037"/>
              </a:lnSpc>
            </a:pPr>
          </a:p>
          <a:p>
            <a:pPr algn="l">
              <a:lnSpc>
                <a:spcPts val="4037"/>
              </a:lnSpc>
            </a:pPr>
          </a:p>
          <a:p>
            <a:pPr algn="l">
              <a:lnSpc>
                <a:spcPts val="4037"/>
              </a:lnSpc>
            </a:pPr>
          </a:p>
          <a:p>
            <a:pPr algn="l">
              <a:lnSpc>
                <a:spcPts val="4037"/>
              </a:lnSpc>
            </a:pPr>
          </a:p>
          <a:p>
            <a:pPr algn="l">
              <a:lnSpc>
                <a:spcPts val="4037"/>
              </a:lnSpc>
              <a:spcBef>
                <a:spcPct val="0"/>
              </a:spcBef>
            </a:pPr>
          </a:p>
        </p:txBody>
      </p:sp>
      <p:grpSp>
        <p:nvGrpSpPr>
          <p:cNvPr name="Group 11" id="11"/>
          <p:cNvGrpSpPr/>
          <p:nvPr/>
        </p:nvGrpSpPr>
        <p:grpSpPr>
          <a:xfrm rot="0">
            <a:off x="0" y="9258300"/>
            <a:ext cx="1028700" cy="1028700"/>
            <a:chOff x="0" y="0"/>
            <a:chExt cx="270933" cy="270933"/>
          </a:xfrm>
        </p:grpSpPr>
        <p:sp>
          <p:nvSpPr>
            <p:cNvPr name="Freeform 12" id="12"/>
            <p:cNvSpPr/>
            <p:nvPr/>
          </p:nvSpPr>
          <p:spPr>
            <a:xfrm flipH="false" flipV="false" rot="0">
              <a:off x="0" y="0"/>
              <a:ext cx="270933" cy="270933"/>
            </a:xfrm>
            <a:custGeom>
              <a:avLst/>
              <a:gdLst/>
              <a:ahLst/>
              <a:cxnLst/>
              <a:rect r="r" b="b" t="t" l="l"/>
              <a:pathLst>
                <a:path h="270933" w="270933">
                  <a:moveTo>
                    <a:pt x="0" y="0"/>
                  </a:moveTo>
                  <a:lnTo>
                    <a:pt x="270933" y="0"/>
                  </a:lnTo>
                  <a:lnTo>
                    <a:pt x="270933" y="270933"/>
                  </a:lnTo>
                  <a:lnTo>
                    <a:pt x="0" y="270933"/>
                  </a:lnTo>
                  <a:close/>
                </a:path>
              </a:pathLst>
            </a:custGeom>
            <a:solidFill>
              <a:srgbClr val="1B9461"/>
            </a:solidFill>
            <a:ln cap="sq">
              <a:noFill/>
              <a:prstDash val="solid"/>
              <a:miter/>
            </a:ln>
          </p:spPr>
        </p:sp>
        <p:sp>
          <p:nvSpPr>
            <p:cNvPr name="TextBox 13" id="13"/>
            <p:cNvSpPr txBox="true"/>
            <p:nvPr/>
          </p:nvSpPr>
          <p:spPr>
            <a:xfrm>
              <a:off x="0" y="-57150"/>
              <a:ext cx="270933" cy="328083"/>
            </a:xfrm>
            <a:prstGeom prst="rect">
              <a:avLst/>
            </a:prstGeom>
          </p:spPr>
          <p:txBody>
            <a:bodyPr anchor="ctr" rtlCol="false" tIns="50800" lIns="50800" bIns="50800" rIns="50800"/>
            <a:lstStyle/>
            <a:p>
              <a:pPr algn="ctr">
                <a:lnSpc>
                  <a:spcPts val="2659"/>
                </a:lnSpc>
              </a:pPr>
            </a:p>
          </p:txBody>
        </p:sp>
      </p:grpSp>
      <p:sp>
        <p:nvSpPr>
          <p:cNvPr name="AutoShape 14" id="14"/>
          <p:cNvSpPr/>
          <p:nvPr/>
        </p:nvSpPr>
        <p:spPr>
          <a:xfrm>
            <a:off x="1723107" y="9277350"/>
            <a:ext cx="14479624" cy="0"/>
          </a:xfrm>
          <a:prstGeom prst="line">
            <a:avLst/>
          </a:prstGeom>
          <a:ln cap="flat" w="38100">
            <a:solidFill>
              <a:srgbClr val="1B9461"/>
            </a:solidFill>
            <a:prstDash val="solid"/>
            <a:headEnd type="none" len="sm" w="sm"/>
            <a:tailEnd type="none" len="sm" w="sm"/>
          </a:ln>
        </p:spPr>
      </p:sp>
      <p:sp>
        <p:nvSpPr>
          <p:cNvPr name="AutoShape 15" id="15"/>
          <p:cNvSpPr/>
          <p:nvPr/>
        </p:nvSpPr>
        <p:spPr>
          <a:xfrm flipH="true">
            <a:off x="17240250" y="3024088"/>
            <a:ext cx="0" cy="5293724"/>
          </a:xfrm>
          <a:prstGeom prst="line">
            <a:avLst/>
          </a:prstGeom>
          <a:ln cap="flat" w="38100">
            <a:solidFill>
              <a:srgbClr val="1B9461"/>
            </a:solidFill>
            <a:prstDash val="solid"/>
            <a:headEnd type="none" len="sm" w="sm"/>
            <a:tailEnd type="none" len="sm" w="sm"/>
          </a:ln>
        </p:spPr>
      </p:sp>
      <p:sp>
        <p:nvSpPr>
          <p:cNvPr name="Freeform 16" id="16"/>
          <p:cNvSpPr/>
          <p:nvPr/>
        </p:nvSpPr>
        <p:spPr>
          <a:xfrm flipH="false" flipV="false" rot="5324316">
            <a:off x="14890109" y="-3175249"/>
            <a:ext cx="6662432" cy="5614266"/>
          </a:xfrm>
          <a:custGeom>
            <a:avLst/>
            <a:gdLst/>
            <a:ahLst/>
            <a:cxnLst/>
            <a:rect r="r" b="b" t="t" l="l"/>
            <a:pathLst>
              <a:path h="5614266" w="6662432">
                <a:moveTo>
                  <a:pt x="0" y="0"/>
                </a:moveTo>
                <a:lnTo>
                  <a:pt x="6662432" y="0"/>
                </a:lnTo>
                <a:lnTo>
                  <a:pt x="6662432" y="5614266"/>
                </a:lnTo>
                <a:lnTo>
                  <a:pt x="0" y="561426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7" id="17"/>
          <p:cNvGrpSpPr/>
          <p:nvPr/>
        </p:nvGrpSpPr>
        <p:grpSpPr>
          <a:xfrm rot="0">
            <a:off x="16481007" y="1073135"/>
            <a:ext cx="1514312" cy="1301362"/>
            <a:chOff x="0" y="0"/>
            <a:chExt cx="812800" cy="698500"/>
          </a:xfrm>
        </p:grpSpPr>
        <p:sp>
          <p:nvSpPr>
            <p:cNvPr name="Freeform 18" id="18"/>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1B9461"/>
            </a:solidFill>
          </p:spPr>
        </p:sp>
        <p:sp>
          <p:nvSpPr>
            <p:cNvPr name="TextBox 19" id="19"/>
            <p:cNvSpPr txBox="true"/>
            <p:nvPr/>
          </p:nvSpPr>
          <p:spPr>
            <a:xfrm>
              <a:off x="114300" y="-57150"/>
              <a:ext cx="584200" cy="755650"/>
            </a:xfrm>
            <a:prstGeom prst="rect">
              <a:avLst/>
            </a:prstGeom>
          </p:spPr>
          <p:txBody>
            <a:bodyPr anchor="ctr" rtlCol="false" tIns="50800" lIns="50800" bIns="50800" rIns="50800"/>
            <a:lstStyle/>
            <a:p>
              <a:pPr algn="ctr">
                <a:lnSpc>
                  <a:spcPts val="2659"/>
                </a:lnSpc>
              </a:pPr>
            </a:p>
          </p:txBody>
        </p:sp>
      </p:grpSp>
      <p:sp>
        <p:nvSpPr>
          <p:cNvPr name="AutoShape 20" id="20"/>
          <p:cNvSpPr/>
          <p:nvPr/>
        </p:nvSpPr>
        <p:spPr>
          <a:xfrm>
            <a:off x="1723107" y="2460438"/>
            <a:ext cx="903745" cy="0"/>
          </a:xfrm>
          <a:prstGeom prst="line">
            <a:avLst/>
          </a:prstGeom>
          <a:ln cap="flat" w="238125">
            <a:solidFill>
              <a:srgbClr val="1B9461"/>
            </a:solidFill>
            <a:prstDash val="solid"/>
            <a:headEnd type="none" len="sm" w="sm"/>
            <a:tailEnd type="none" len="sm" w="sm"/>
          </a:ln>
        </p:spPr>
      </p:sp>
      <p:sp>
        <p:nvSpPr>
          <p:cNvPr name="TextBox 21" id="21"/>
          <p:cNvSpPr txBox="true"/>
          <p:nvPr/>
        </p:nvSpPr>
        <p:spPr>
          <a:xfrm rot="0">
            <a:off x="2023316" y="156163"/>
            <a:ext cx="13318224" cy="2089725"/>
          </a:xfrm>
          <a:prstGeom prst="rect">
            <a:avLst/>
          </a:prstGeom>
        </p:spPr>
        <p:txBody>
          <a:bodyPr anchor="t" rtlCol="false" tIns="0" lIns="0" bIns="0" rIns="0">
            <a:spAutoFit/>
          </a:bodyPr>
          <a:lstStyle/>
          <a:p>
            <a:pPr algn="l">
              <a:lnSpc>
                <a:spcPts val="8193"/>
              </a:lnSpc>
              <a:spcBef>
                <a:spcPct val="0"/>
              </a:spcBef>
            </a:pPr>
            <a:r>
              <a:rPr lang="en-US" sz="5852" spc="380">
                <a:solidFill>
                  <a:srgbClr val="1B9461"/>
                </a:solidFill>
                <a:latin typeface="Poppins Bold"/>
              </a:rPr>
              <a:t>How do you teach public speaking skills?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DAGAJx2kisc</dc:identifier>
  <dcterms:modified xsi:type="dcterms:W3CDTF">2011-08-01T06:04:30Z</dcterms:modified>
  <cp:revision>1</cp:revision>
  <dc:title>4-H Presentation Update 2024</dc:title>
</cp:coreProperties>
</file>